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1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09" r:id="rId27"/>
    <p:sldId id="280" r:id="rId28"/>
    <p:sldId id="281" r:id="rId29"/>
    <p:sldId id="282" r:id="rId30"/>
    <p:sldId id="283" r:id="rId31"/>
    <p:sldId id="306" r:id="rId32"/>
    <p:sldId id="284" r:id="rId33"/>
    <p:sldId id="285" r:id="rId34"/>
    <p:sldId id="286" r:id="rId35"/>
    <p:sldId id="287" r:id="rId36"/>
    <p:sldId id="288" r:id="rId37"/>
    <p:sldId id="289" r:id="rId38"/>
    <p:sldId id="290" r:id="rId39"/>
    <p:sldId id="291" r:id="rId40"/>
    <p:sldId id="292" r:id="rId41"/>
    <p:sldId id="293" r:id="rId42"/>
    <p:sldId id="294" r:id="rId43"/>
    <p:sldId id="296" r:id="rId44"/>
    <p:sldId id="297" r:id="rId45"/>
    <p:sldId id="298" r:id="rId46"/>
    <p:sldId id="299" r:id="rId47"/>
    <p:sldId id="295" r:id="rId48"/>
    <p:sldId id="307" r:id="rId49"/>
    <p:sldId id="30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72" autoAdjust="0"/>
    <p:restoredTop sz="94660"/>
  </p:normalViewPr>
  <p:slideViewPr>
    <p:cSldViewPr snapToGrid="0">
      <p:cViewPr>
        <p:scale>
          <a:sx n="100" d="100"/>
          <a:sy n="100" d="100"/>
        </p:scale>
        <p:origin x="124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 Tanachan" userId="2fce6526b5e49ad9" providerId="LiveId" clId="{8388C701-B9CD-4B42-82CA-22CB36DEA744}"/>
    <pc:docChg chg="undo custSel modSld">
      <pc:chgData name="Mana Tanachan" userId="2fce6526b5e49ad9" providerId="LiveId" clId="{8388C701-B9CD-4B42-82CA-22CB36DEA744}" dt="2026-02-02T19:09:06.949" v="12" actId="1037"/>
      <pc:docMkLst>
        <pc:docMk/>
      </pc:docMkLst>
      <pc:sldChg chg="modSp mod">
        <pc:chgData name="Mana Tanachan" userId="2fce6526b5e49ad9" providerId="LiveId" clId="{8388C701-B9CD-4B42-82CA-22CB36DEA744}" dt="2026-02-02T03:20:59.723" v="0" actId="1076"/>
        <pc:sldMkLst>
          <pc:docMk/>
          <pc:sldMk cId="2426045556" sldId="257"/>
        </pc:sldMkLst>
        <pc:picChg chg="mod">
          <ac:chgData name="Mana Tanachan" userId="2fce6526b5e49ad9" providerId="LiveId" clId="{8388C701-B9CD-4B42-82CA-22CB36DEA744}" dt="2026-02-02T03:20:59.723" v="0" actId="1076"/>
          <ac:picMkLst>
            <pc:docMk/>
            <pc:sldMk cId="2426045556" sldId="257"/>
            <ac:picMk id="5" creationId="{E4E390CB-D88D-4E38-F696-8006CF3B568A}"/>
          </ac:picMkLst>
        </pc:picChg>
      </pc:sldChg>
      <pc:sldChg chg="modSp mod">
        <pc:chgData name="Mana Tanachan" userId="2fce6526b5e49ad9" providerId="LiveId" clId="{8388C701-B9CD-4B42-82CA-22CB36DEA744}" dt="2026-02-02T05:22:09.957" v="6" actId="1076"/>
        <pc:sldMkLst>
          <pc:docMk/>
          <pc:sldMk cId="3226881295" sldId="271"/>
        </pc:sldMkLst>
        <pc:spChg chg="mod">
          <ac:chgData name="Mana Tanachan" userId="2fce6526b5e49ad9" providerId="LiveId" clId="{8388C701-B9CD-4B42-82CA-22CB36DEA744}" dt="2026-02-02T05:18:59.412" v="5" actId="1076"/>
          <ac:spMkLst>
            <pc:docMk/>
            <pc:sldMk cId="3226881295" sldId="271"/>
            <ac:spMk id="3" creationId="{3BD84388-1642-11C5-2EC8-89BF0F712275}"/>
          </ac:spMkLst>
        </pc:spChg>
        <pc:spChg chg="mod">
          <ac:chgData name="Mana Tanachan" userId="2fce6526b5e49ad9" providerId="LiveId" clId="{8388C701-B9CD-4B42-82CA-22CB36DEA744}" dt="2026-02-02T05:22:09.957" v="6" actId="1076"/>
          <ac:spMkLst>
            <pc:docMk/>
            <pc:sldMk cId="3226881295" sldId="271"/>
            <ac:spMk id="6" creationId="{F2F4AF48-CACE-AB3F-EC3A-02550B3D2226}"/>
          </ac:spMkLst>
        </pc:spChg>
      </pc:sldChg>
      <pc:sldChg chg="modSp mod">
        <pc:chgData name="Mana Tanachan" userId="2fce6526b5e49ad9" providerId="LiveId" clId="{8388C701-B9CD-4B42-82CA-22CB36DEA744}" dt="2026-02-02T18:06:00.326" v="7" actId="207"/>
        <pc:sldMkLst>
          <pc:docMk/>
          <pc:sldMk cId="3575045765" sldId="278"/>
        </pc:sldMkLst>
        <pc:spChg chg="mod">
          <ac:chgData name="Mana Tanachan" userId="2fce6526b5e49ad9" providerId="LiveId" clId="{8388C701-B9CD-4B42-82CA-22CB36DEA744}" dt="2026-02-02T18:06:00.326" v="7" actId="207"/>
          <ac:spMkLst>
            <pc:docMk/>
            <pc:sldMk cId="3575045765" sldId="278"/>
            <ac:spMk id="3" creationId="{D80AAD3B-7E19-31AD-186E-B714E6EE15D2}"/>
          </ac:spMkLst>
        </pc:spChg>
      </pc:sldChg>
      <pc:sldChg chg="modSp mod">
        <pc:chgData name="Mana Tanachan" userId="2fce6526b5e49ad9" providerId="LiveId" clId="{8388C701-B9CD-4B42-82CA-22CB36DEA744}" dt="2026-02-02T18:48:56.917" v="11" actId="20577"/>
        <pc:sldMkLst>
          <pc:docMk/>
          <pc:sldMk cId="2757470626" sldId="282"/>
        </pc:sldMkLst>
        <pc:spChg chg="mod">
          <ac:chgData name="Mana Tanachan" userId="2fce6526b5e49ad9" providerId="LiveId" clId="{8388C701-B9CD-4B42-82CA-22CB36DEA744}" dt="2026-02-02T18:48:56.917" v="11" actId="20577"/>
          <ac:spMkLst>
            <pc:docMk/>
            <pc:sldMk cId="2757470626" sldId="282"/>
            <ac:spMk id="5" creationId="{9B3D04CB-BA5A-E6A2-79D0-9FC35C09DB63}"/>
          </ac:spMkLst>
        </pc:spChg>
      </pc:sldChg>
      <pc:sldChg chg="modSp mod">
        <pc:chgData name="Mana Tanachan" userId="2fce6526b5e49ad9" providerId="LiveId" clId="{8388C701-B9CD-4B42-82CA-22CB36DEA744}" dt="2026-02-02T19:09:06.949" v="12" actId="1037"/>
        <pc:sldMkLst>
          <pc:docMk/>
          <pc:sldMk cId="1949891243" sldId="290"/>
        </pc:sldMkLst>
        <pc:picChg chg="mod">
          <ac:chgData name="Mana Tanachan" userId="2fce6526b5e49ad9" providerId="LiveId" clId="{8388C701-B9CD-4B42-82CA-22CB36DEA744}" dt="2026-02-02T19:09:06.949" v="12" actId="1037"/>
          <ac:picMkLst>
            <pc:docMk/>
            <pc:sldMk cId="1949891243" sldId="290"/>
            <ac:picMk id="3" creationId="{686FCA7B-6029-9215-7322-EE2767278D7D}"/>
          </ac:picMkLst>
        </pc:picChg>
      </pc:sldChg>
      <pc:sldChg chg="modSp mod">
        <pc:chgData name="Mana Tanachan" userId="2fce6526b5e49ad9" providerId="LiveId" clId="{8388C701-B9CD-4B42-82CA-22CB36DEA744}" dt="2026-02-02T04:41:03.656" v="3" actId="207"/>
        <pc:sldMkLst>
          <pc:docMk/>
          <pc:sldMk cId="3713238700" sldId="307"/>
        </pc:sldMkLst>
        <pc:spChg chg="mod">
          <ac:chgData name="Mana Tanachan" userId="2fce6526b5e49ad9" providerId="LiveId" clId="{8388C701-B9CD-4B42-82CA-22CB36DEA744}" dt="2026-02-02T04:41:03.656" v="3" actId="207"/>
          <ac:spMkLst>
            <pc:docMk/>
            <pc:sldMk cId="3713238700" sldId="307"/>
            <ac:spMk id="2" creationId="{2B286FB8-BD38-EEBD-18E4-F7692DF28BE9}"/>
          </ac:spMkLst>
        </pc:spChg>
        <pc:spChg chg="mod">
          <ac:chgData name="Mana Tanachan" userId="2fce6526b5e49ad9" providerId="LiveId" clId="{8388C701-B9CD-4B42-82CA-22CB36DEA744}" dt="2026-02-02T04:41:03.656" v="3" actId="207"/>
          <ac:spMkLst>
            <pc:docMk/>
            <pc:sldMk cId="3713238700" sldId="307"/>
            <ac:spMk id="4" creationId="{61DAF486-F1E4-CF48-DBA9-84FD3A5F75C3}"/>
          </ac:spMkLst>
        </pc:spChg>
        <pc:spChg chg="mod">
          <ac:chgData name="Mana Tanachan" userId="2fce6526b5e49ad9" providerId="LiveId" clId="{8388C701-B9CD-4B42-82CA-22CB36DEA744}" dt="2026-02-02T04:41:03.656" v="3" actId="207"/>
          <ac:spMkLst>
            <pc:docMk/>
            <pc:sldMk cId="3713238700" sldId="307"/>
            <ac:spMk id="6" creationId="{DBE08701-68D7-71FC-08FD-EA96890BCBFF}"/>
          </ac:spMkLst>
        </pc:spChg>
      </pc:sldChg>
      <pc:sldChg chg="modSp mod">
        <pc:chgData name="Mana Tanachan" userId="2fce6526b5e49ad9" providerId="LiveId" clId="{8388C701-B9CD-4B42-82CA-22CB36DEA744}" dt="2026-02-02T04:40:58.094" v="2" actId="207"/>
        <pc:sldMkLst>
          <pc:docMk/>
          <pc:sldMk cId="755638379" sldId="308"/>
        </pc:sldMkLst>
        <pc:spChg chg="mod">
          <ac:chgData name="Mana Tanachan" userId="2fce6526b5e49ad9" providerId="LiveId" clId="{8388C701-B9CD-4B42-82CA-22CB36DEA744}" dt="2026-02-02T04:40:58.094" v="2" actId="207"/>
          <ac:spMkLst>
            <pc:docMk/>
            <pc:sldMk cId="755638379" sldId="308"/>
            <ac:spMk id="8" creationId="{771E27F0-CEB8-86F8-EADC-FFC315907B71}"/>
          </ac:spMkLst>
        </pc:sp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2-19T02:38:09.1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22557 1071 37 0,'0'0'256'0,"0"0"-33"0,0 0 0 0,0 0-22 0,5-10-22 0,-5 10-20 0,0 0 14 0,0 0-17 0,0 0 1 0,0 0-11 0,0 0-16 0,0 0-10 0,0 0-3 0,0 0-16 0,0 0-13 15,0 0-4-15,0 0-3 0,0 0 3 0,0 0-18 16,0 0-15-16,0 0 6 0,0 0-5 0,0 0-8 16,0 0 14-16,0 0 1 0,0 0 7 0,0 33-2 15,0-33 8-15,0 0-16 0,-3 14 1 16,3-14 12-16,0 14 0 0,0-14-5 0,-2 14 0 0,2-14 1 16,5 16-5-16,-5-16-1 0,0 16-2 0,0-16-2 15,-5 14-4-15,5-14-1 0,0 17 3 0,0-17-11 16,0 16 0-16,0-16-4 0,0 15-5 0,2-6-5 15,-2-9-2-15,0 12 4 0,0-12-7 0,-2 19 1 16,2-19-2-16,0 13-5 0,0-13-1 0,2 13 1 16,-2-13 0-16,3 18-4 0,-3-18 4 0,0 18-5 15,0-18 0-15,-3 18 2 0,10-6-8 0,-7 1 6 16,3-2-6-16,-3-11 5 0,0 20-4 0,2-9 0 16,1-1 4-16,-3-10-6 0,7 20 0 0,-7-11 2 15,0-9-5-15,2 19 4 0,3-10-3 0,-5-9-2 16,5 19 2-16,-8-10 0 0,3-9-1 0,3 15 0 15,-3-15-2-15,-3 18 7 0,3-18-6 0,0 17 1 16,0-17 1-16,3 14-3 0,-3-14 3 0,0 18-6 16,0-18 4-16,0 17 0 0,0-8-2 0,0-9 3 15,5 19-1-15,-1-10-2 0,-4-9 0 0,3 17 0 16,-3-8 8-16,5 1-1 0,-5-10-4 0,0 18 1 16,0-18-6-16,4 14 5 0,1-2-6 0,-5-12 4 15,0 18 0-15,0-18 2 0,-5 19-2 0,5-10-1 16,0-9 0-16,0 22 0 0,0-13-1 0,0-9 6 15,0 22-3-15,0-6 2 0,-2-6-3 0,9 6 3 16,-7-5-5-16,0-11 6 0,-9 24-8 0,9-8 4 16,0-2 2-16,-8 0 1 0,8 0-2 15,-4-2 1-15,4-12-3 0,-8 20 2 0,8-10 1 0,-2 5 1 16,2-15-3-16,-5 25 1 0,3-16-1 0,-1 1 1 16,3-10-3-16,-4 21 3 0,4-21-1 0,0 19-1 15,0-6 2-15,0-13 1 0,0 20-1 0,0-9-1 16,0-11 0-16,0 21 7 0,0-12-9 0,-3 2 4 15,3-11-6-15,7 19 11 0,-11-8-8 0,4-11 2 16,0 20-1-16,-3-6 3 0,3-14-1 0,-2 19-1 16,2-9 0-16,0-10 3 0,-3 18-1 0,-1-4 1 15,4-14-5-15,-5 20 6 0,0-9-2 0,0-4 6 16,5-7 2-16,-5 23 1 0,1-14 0 0,4 4-2 16,0-13-2-16,-8 17 2 0,8-17-5 0,-2 11-1 15,2-11 1-15,0 15 2 0,0-15-1 0,2 15 1 16,-2-15-3-16,-2 15 0 0,2-15 3 0,2 16-1 15,-2-16 0-15,0 15 5 0,0-15-8 0,8 15-2 16,-8-15 3-16,4 13-5 0,-4-13 1 0,0 15 3 16,0-15 1-16,0 18-3 0,3-10 0 0,-3-8 0 15,2 17 1-15,-2-17 1 0,3 15-2 0,-3-15 4 16,2 14-2-16,-2-14 4 0,0 17-3 0,0-17 4 16,5 15 0-16,-5-5-2 0,0-10-1 0,2 16-1 15,-2-16 0-15,3 21 1 0,1-12-1 0,-4-9 4 16,0 18-10-16,0-9 6 0,0-9-1 0,0 19-2 15,0-19 2-15,3 15-3 0,-1-4 5 0,-2-11-4 16,0 15 1-16,7-7-2 0,-7-8 1 0,0 14 0 16,0-14-1-16,3 17 4 0,-3-17-4 0,0 15 2 15,0-15-1-15,2 17-1 0,-2-17-1 0,0 14 3 16,5 0 0-16,-5-14-1 0,-5 14 2 0,5-14 6 16,-5 19-6-16,5-19 2 0,0 16-2 0,-7-6-1 15,7-10 8-15,3 17-8 0,-3-17 1 0,4 18-1 16,-4-18 1-16,3 18-4 0,-3-18 2 0,-3 19 3 15,3-19-2-15,0 14 3 0,0-3-1 0,0-11-2 16,-4 21 11-16,4-13-11 0,-3 6 1 0,3-14-4 16,-2 20 4-16,2-20 1 0,-7 19 1 0,4-10-5 15,3 2 4-15,0-11-3 0,3 20 0 0,-3-20 3 16,-3 17-1-16,3-17-3 0,-2 16 1 0,-3-6 2 16,5-10-3-16,0 16 5 0,-2-4-3 0,2-12 1 15,0 20-3-15,0-20 2 0,0 21 2 0,0-12 3 16,0-9-6-16,-3 20-3 0,3-10 1 0,0-10 5 15,-2 19-2-15,2-19 7 0,2 16-6 0,-2-16-7 16,-2 18 4-16,2-4 2 0,2-5-3 0,-2-9 5 16,0 19-3-16,0-19 2 0,-2 16-2 0,2-16 5 15,0 19-1-15,-3-12 5 0,3-7-10 0,-4 17 5 16,4-17-2-16,0 0 1 0,0 26 5 0,0-26-8 16,0 0 1-16,-8 26-2 0,8-26 0 0,-2 15-2 15,2-15 7-15,-2 19-2 0,2-19 1 0,-3 18-5 16,3-18 3-16,-5 18 0 0,5-18-1 0,-9 20 4 15,9-20-4-15,-5 18 3 0,5-18 1 0,-10 18-4 16,10-18 1-16,-7 15 2 0,7-15 3 0,0 0-2 16,-5 21 2-16,5-21-3 0,0 0 4 0,0 0-5 15,-4 15 9-15,4-15-10 0,0 0 3 0,0 0 1 16,0 0-2-16,0 0-1 0,0 0 4 0,0 0-5 16,0 18 3-16,0-18 0 0,0 0-2 0,0 0 4 15,0 0-5-15,0 0 2 0,0 0 0 0,0 0-6 16,0 0 6-16,0 0-1 0,0 0 3 0,0 0-4 15,0 0 3-15,0 0-2 0,0 0 4 0,0 0-2 16,0 0 0-16,0 0-2 0,0 0-2 0,0 0-1 16,0 0 4-16,14 12 1 0,-14-12 0 0,0 0 1 15,0 0-7-15,0 0 6 0,0 0 0 0,0 0-1 16,0 0 0-16,0 0 1 0,0 0 7 0,38-2-3 16,-38 2 0-16,0 0-1 0,32-4 0 0,-32 4 2 15,0 0-1-15,0 0 2 0,43-6 1 16,-43 6 1-16,29-4 0 0,-29 4 1 0,33-2-4 0,-33 2 3 15,34-1-2-15,-34 1-1 0,31-4 1 0,-31 4 0 16,31-2 5-16,-31 2-8 0,34 0 4 0,-34 0 0 16,29-2-1-16,-29 2-2 0,31-1-1 0,-31 1-1 15,36-2 3-15,-36 2 2 0,31-2-2 0,-31 2 0 16,31-1 15-16,-31 1-10 0,34 0-5 0,-34 0-5 16,31-3 5-16,-31 3-5 0,29-2-1 0,-29 2 5 15,0 0-5-15,43-2-2 0,-43 2 5 0,29-4-4 16,-29 4 0-16,27 2 0 0,-27-2 5 0,31 0-5 15,-31 0 0-15,31-3-2 0,-31 3 4 0,29 0-5 16,-29 0 1-16,24-4-2 0,-24 4 8 0,0 0-4 16,41 0 7-16,-41 0 5 0,26 0-11 0,-26 0 2 15,0 0-5-15,41-4 5 0,-41 4-6 0,31 2 3 16,-31-2 3-16,29-3 2 0,-29 3 0 0,26-6-1 16,-26 6-2-16,24-3-1 0,-24 3 12 0,29-3-14 15,-29 3-4-15,0 0 6 0,38-2-3 0,-38 2-4 16,25 0 7-16,-25 0-4 0,0 0 5 0,33-2-1 15,-33 2-1-15,31-2-2 0,-31 2 3 0,0 0 4 16,34 0-1-16,-34 0-1 0,0 0 3 0,31 4-2 16,-31-4 0-16,0 0-6 0,34 0 1 0,-34 0 3 15,21 2 0-15,-21-2 3 0,0 0-3 0,34 4-5 16,-34-4 3-16,26 2 1 0,-26-2-1 0,24 2-2 16,-24-2 2-16,0 0 4 0,32 0-4 15,-32 0-1-15,28 0 2 0,-28 0-6 0,0 0 7 0,0 0-3 16,34 4 2-16,-34-4 7 0,22 5-6 0,-22-5 0 15,0 0-3-15,26-2 0 0,-26 2-1 0,0 0 2 16,0 0 4-16,38-2 2 0,-38 2 2 0,22-3-1 16,-22 3 2-16,0 0-10 0,31-4 8 15,-31 4 0-15,0 0-3 0,34-3 2 0,-34 3-3 0,0 0 0 16,29-5 0-16,-29 5 0 0,0 0 3 0,24-2-2 16,-24 2-2-16,0 0-3 0,31-2 0 0,-31 2-2 15,0 0 5-15,0 0-4 0,36 0 3 0,-36 0-1 16,0 0-1-16,29 2 0 0,-29-2 0 0,0 0 3 15,31-2-4-15,-31 2 3 0,0 0-5 0,26-1 4 16,-26 1 2-16,0 0-2 0,36 0-3 0,-36 0 4 16,24-2-2-16,-24 2-2 0,0 0 5 0,41-4-1 15,-41 4 3-15,27 0 1 0,-27 0-1 0,28-2 3 16,-28 2-3-16,34-5-3 0,-34 5-2 0,29-2 5 16,-29 2-6-16,24-2 6 0,-24 2 2 0,43-3-4 15,-24 0 1-15,-19 3-1 0,36-3-1 0,-36 3-3 16,36-4 2-16,-36 4-4 0,34-4 6 0,-34 4-4 15,31-3 0-15,-31 3 0 0,31 0 2 0,-31 0-1 16,24-2 1-16,-24 2-1 0,24-4 1 0,-24 4-6 16,0 0 6-16,39-3-3 0,-39 3 1 0,21-2-2 15,-21 2 2-15,0 0-4 0,34 0 3 0,-34 0-3 16,0 0 3-16,34 0-1 0,-34 0 4 0,0 0-3 16,0 0 3-16,33 0 0 0,-33 0-4 0,0 0 6 15,29 0-2-15,-29 0-3 0,0 0 1 0,0 0 0 16,31-2-3-16,-31 2 2 0,0 0 3 0,27 2-4 15,-27-2 3-15,0 0 1 0,0 0 0 0,0 0-3 16,38 0 0-16,-38 0-2 0,0 0 4 0,31 0-2 16,-31 0 4-16,0 0-5 0,22 2 0 0,-22-2 2 15,0 0-2-15,0 0 2 0,26 2-2 0,-26-2 1 16,0 0 1-16,29 1-2 0,-29-1 1 0,0 0-3 16,31-1 4-16,-31 1-5 0,20-2 5 0,-20 2-2 15,0 0 1-15,0 0 1 0,40 0 3 0,-40 0-5 16,0 0 1-16,34 0 2 0,-34 0-2 0,0 0 1 15,31 2 0-15,-16-2-4 0,-15 0 1 0,19 1 3 16,-19-1 6-16,0 0-7 0,24 4 3 0,-24-4-2 16,21 0 0-16,-21 0-5 0,0 0 6 0,32-2-2 15,-32 2 2-15,24 0-4 0,-24 0 4 0,0 0-2 16,31 2 7-16,-31-2-2 0,26 0-1 0,-26 0 4 16,22 0-4-16,-22 0 2 0,26 2 6 0,-26-2-5 15,20-2 2-15,-20 2 2 0,21 2 1 0,-6 0 0 16,-15-2-2-16,31 3 6 0,-31-3-1 0,26 2 4 15,-11 0 2-15,-1 0-2 0,5 1 2 0,-19-3 3 16,31 3 1-16,-14 0 1 0,2-3 2 0,3 2-2 16,-22-2 0-16,36 0 2 0,-17 2 2 0,-2-2 0 15,5 2 0-15,-22-2-1 0,36 0-4 0,-19 0 1 16,2 2-2-16,-19-2-1 0,33 3 0 0,-13-3-4 16,-20 0-1-16,21 0 0 0,-21 0-2 0,22 4-3 15,-22-4 1-15,19 2 0 0,-19-2 2 0,0 0 0 16,0 0 1-16,0 0 1 0,34 1-2 0,-34-1 0 15,0 0-3-15,0 0-1 0,0 0-4 0,0 0-15 16,0 0-26-16,0 0-29 0,0 0-44 0,0 0-49 16,0 0-68-16,0 0-95 0,0 0-341 0,0 0-1098 15,0 0-135-15</inkml:trace>
  <inkml:trace contextRef="#ctx0" brushRef="#br0" timeOffset="4333.96">28442 1250 25 0,'0'0'154'0,"0"0"-9"0,0 0-9 0,0 0 20 0,0 0-13 0,0 0-4 0,0 0-12 0,0 0-2 0,0 0-18 0,0 0 4 0,0 0-17 0,0 0-7 16,-10-11-18-16,10 11 3 0,0 0-15 0,0 0 7 15,0 0 10-15,0 0-11 0,0 0 12 0,0 0 3 16,0 0 9-16,0 0 14 0,0 0-4 0,-9-12 6 16,9 12-11-16,0 0 4 0,0 0 4 0,0 0-20 15,0 0 1-15,0 0 0 0,0 0-7 0,0 0-2 16,0 0-8-16,0 0 11 0,0 0 17 0,0 0 2 16,-12 30-5-16,12-30 6 0,0 13-2 0,0-13-5 15,0 0-4-15,-5 21-8 0,2-10 2 0,3 4-6 16,0-15-4-16,0 27 1 0,0-15-11 0,-9 0 6 15,9-12-8-15,-5 23-4 0,5-13-4 0,0 4-2 16,-5-5-1-16,0 3-5 0,5-12 1 0,0 26 0 16,0-12-5-16,-4-1-7 0,-4-3-4 0,8 3-4 15,0 2-1-15,-2-2-1 0,2-13-3 0,2 22 3 16,-4-8-4-16,2 0-6 0,0 0 4 0,0 2 6 16,0-3-9-16,-5 0-3 0,5 0 4 0,-2 3-4 15,2-1 1-15,-5 0-4 0,5-15 2 0,0 24 1 16,5-13-1-16,-5-11-3 0,0 24 1 0,-5-14-1 15,5-10 1-15,5 20 7 0,-5-9-8 0,0 1-3 16,0-12 2-16,0 20 2 0,2-11-5 0,-2-9 0 16,-2 19 5-16,4-6 4 0,-2-13 2 0,5 21-15 15,-3-11 4-15,-4 8-1 0,2-18 1 0,0 21 0 16,2-9 4-16,-2-12-1 0,3 20 1 0,-3-6-2 16,5-4 3-16,-5-10-7 0,0 23 6 0,0-11-5 15,0 3 4-15,0-6-2 0,0-9 3 0,0 21-2 16,4-8-4-16,-4-2 3 0,0-11 0 0,0 27-1 15,0-18 4-15,-4 3-1 0,4-12-4 0,-8 21 0 16,11-10 4-16,-3-11-1 0,5 20-1 0,-5-10 2 16,4 1 1-16,-4-11-3 0,0 21 3 0,0-7-4 15,0 0 1-15,0-4 1 0,0-10-3 0,0 27 1 16,0-13 5-16,5-4-3 0,-5-10 1 0,0 18-2 16,0-3 0-16,0-4-1 0,5 2-1 0,-5-13 1 15,0 19 3-15,0-8-3 0,2 2 1 0,-2 0-1 16,0-2-1-16,12-1 5 0,-12 1-1 0,0-11-1 15,0 20 4-15,0-9-5 0,0-11 2 0,0 0-3 16,0 26 3-16,0-26 0 0,-9 20-3 0,9-20 1 16,-5 21 2-16,5-21-4 0,-5 21 2 0,5-21 1 15,-9 22 1-15,4-6 2 0,5-5-4 0,-3 1-3 16,3-12 3-16,-2 21 0 0,2-9-2 0,0-12 5 16,0 23-2-16,-5-14 1 0,3 2-2 0,2-11 1 15,0 20 8-15,0-6-10 0,0-14 2 0,0 18-3 16,0-18 4-16,0 17-2 0,-5-8 0 0,5-9 0 15,5 17-2-15,-5-17 1 0,0 16 6 0,0-6 0 16,0-10-5-16,0 0 0 0,0 20 3 0,0-20-6 16,0 19 4-16,0-10-2 0,0-9 0 0,0 19 2 15,0-11 3-15,0-8-2 0,0 20-1 0,0-20-1 0,-5 18-1 16,5-9 3-16,0-9 1 0,-5 21-3 16,10-12-1-16,-5-9 0 0,-5 17-2 0,5-17 2 15,0 16 1-15,0-16-3 0,0 16 4 0,0-16-2 16,-9 16 5-16,9-6-4 0,0-10-2 0,-5 12 4 15,5-12 0-15,-5 17-2 0,5-17 3 0,-2 15-5 16,2-15 2-16,-5 13 0 0,5-13-2 0,0 15 11 16,0-15-14-16,0 13 7 0,0-13-1 0,0 17-1 15,0-17-3-15,5 13 3 0,-5-13 3 0,0 0-1 16,-5 18-3-16,5-18 1 0,-5 12-4 0,5-12 4 16,0 14-2-16,0-14 4 0,10 14-4 0,-10-14 2 15,0 14 2-15,0-14-2 0,0 0 0 0,0 19 0 16,0-19 0-16,0 13 0 0,0-13 4 0,0 15 0 15,0-15-1-15,0 0-3 0,0 18 1 0,0-18 0 16,0 13 0-16,0-13 3 0,0 0-5 0,0 15 2 16,0-15-1-16,-5 13 0 0,5-13-1 0,5 13 2 15,-5-13 1-15,-5 13-1 0,5-13 1 0,0 0 0 16,5 18 0-16,-5-18 0 0,0 12-1 0,0-12 3 16,0 0-4-16,0 15 3 0,0-15 3 0,0 13-5 15,0-13 0-15,0 0-2 0,0 0 9 0,-5 16-5 16,5-16-2-16,0 0-1 0,0 0 2 0,0 0-1 15,5 19 3-15,-5-19-6 0,0 0 6 0,0 13-4 16,0-13 1-16,0 0 2 0,0 0-1 0,0 0-2 16,0 24 1-16,0-24 0 0,0 15-1 0,0-15 0 15,0 0 1-15,0 22-2 0,0-22-1 0,0 0 1 16,0 19 9-16,0-19-10 0,0 0 2 0,0 15 1 16,0-15-2-16,0 0 1 0,0 0 4 0,0 18-2 15,0-18-2-15,0 0 1 0,2 17 0 0,-2-17 1 16,0 0 2-16,-2 20 3 0,2-20 3 0,0 0-10 15,0 21-6-15,0-21 5 0,0 0-1 0,0 0 3 16,0 19-4-16,0-19 0 0,0 0 2 0,0 0 0 16,0 0 0-16,0 0-5 0,0 14 6 15,0-14 0-15,0 0-1 0,0 0 0 0,0 0 2 0,0 0-2 16,0 0 1-16,0 0-6 0,0 0 6 0,0 0 3 16,0 0-4-16,0 0 0 0,0 0 0 0,0 0 0 15,0 0 2-15,0 0-4 0,0 0 2 0,0 0 4 16,0 0 5-16,0 0-8 0,0 0-4 0,0 0 6 15,0 0-1-15,0 0-1 0,0 0 1 0,0 0-3 16,0 0 0-16,0 0 0 0,0 0 4 0,0 0 2 16,0 0 2-16,0 0 6 0,0 0 9 0,0 0-4 15,0 0 2-15,0 0 2 0,31 0-5 0,-31 0 5 16,0 0-10-16,0 0 4 0,0 0 0 0,0 0-1 16,0 0-5-16,31 0 2 0,-31 0 1 0,0 0 0 15,0 0 3-15,0 0-3 0,0 0-1 0,0 0-1 16,0 0 4-16,36-4 0 0,-36 4-4 0,0 0 1 15,0 0-4-15,0 0 4 0,38-3-8 0,-38 3 6 16,0 0-3-16,0 0 3 0,32-6-2 0,-32 6-1 16,0 0 5-16,0 0 4 0,40-6 0 0,-40 6 8 15,0 0-18-15,27-7 13 0,-27 7 0 0,0 0 3 16,36-5-2-16,-36 5-1 0,31-4 8 16,-31 4-10-16,31-4 4 0,-31 4 2 0,31-3-3 0,-9 1 3 15,-22 2-6-15,38-4 8 0,-38 4-8 0,34-6-1 16,-3 4 4-16,-31 2-2 0,39-2-1 0,-39 2 4 15,38-3-7-15,-38 3 2 0,29-6 3 0,-7 5-5 16,-22 1 4-16,36-4-2 0,-36 4 0 0,31-2-3 16,-31 2-1-16,31-2-2 0,-31 2 4 0,36-1-4 15,-36 1-5-15,31 0 7 0,-31 0-2 0,43-2 4 16,-19-1-4-16,-24 3 5 0,39-3-2 0,-13 3-2 16,-26 0-4-16,36 0 3 0,-36 0-3 0,41-2 1 15,-19 0-3-15,-22 2 1 0,48-2 3 0,-34 0-3 16,1 2 0-16,-15 0 0 0,38-1-1 0,-38 1 3 15,31 0 0-15,-12 0 1 0,-19 0 0 0,32-2 1 16,-16 2-3-16,-16 0-1 0,36-2 5 0,-19 2 1 16,-17 0 1-16,36 2-5 0,-21-2 0 0,-15 0-3 15,33-2 2-15,-18 2-2 0,-15 0 1 0,31-2 2 16,-17 0-2-16,-14 2 2 0,29 2-1 0,-29-2 0 16,24-2-1-16,-24 2 3 0,0 0-1 0,27 0 0 15,-27 0-2-15,16-1 2 0,-16 1 2 0,0 0 1 16,22 0-1-16,-22 0 2 0,0 0-4 0,0 0 2 15,29 0 1-15,-29 0-6 0,0 0 5 0,21-2-1 16,-21 2-5-16,0 0 0 0,24 0-1 0,-24 0 2 16,17-2-3-16,-17 2 1 0,22-5 1 0,-22 5 0 15,0 0-1-15,21 0 1 0,-21 0-3 0,0 0 1 16,27 0-1-16,-27 0 4 0,19 3-3 0,-19-3 0 16,24 0 0-16,-24 0-1 0,0 0 1 0,0 0-1 15,34 0 1-15,-34 0-1 0,16-3-1 0,-16 3 0 16,0 0 1-16,0 0-1 0,41 5 1 0,-41-5 1 15,0 0 1-15,0 0-1 0,36-2-3 0,-36 2 4 16,0 0-3-16,32 0 2 0,-32 0-1 0,0 0 0 16,31-3 1-16,-31 3 0 0,0 0 0 0,38 0-2 15,-38 0 0-15,22-1 2 0,-22 1 0 0,0 0-1 16,36 1-1-16,-36-1 1 0,26 0-1 0,-26 0 3 16,29 3-3-16,-29-3 0 0,29 0-1 0,-29 0 4 15,24 0-4-15,-24 0 2 0,26 4 1 0,-26-4-2 16,0 0 0-16,36 0 4 0,-36 0-7 0,34 2 5 15,-34-2 0-15,24 3 1 0,-24-3-2 0,36 2 0 16,-15 0 2-16,-21-2-2 0,32 2 1 0,-32-2-1 16,31 1-2-16,-31-1 4 0,31 0-5 0,-31 0 4 15,31 2-2-15,-31-2 0 0,32 2-1 0,-32-2 4 16,26 0-2-16,-26 0 1 0,31 0 1 0,-31 0 1 16,31 0-5-16,-31 0-1 0,0 0 4 0,32 0-2 15,-32 0 2-15,26 0 0 0,-26 0-2 0,0 0 3 16,31 2-2-16,-31-2 0 0,27 2 2 0,-27-2-2 15,0 0 2-15,36 0-3 0,-36 0 1 0,0 0 2 16,31 3-1-16,-31-3 3 0,21 0-5 0,-21 0 3 16,0 0-1-16,36 3-3 0,-36-3 0 0,0 0 2 15,32 2-2-15,-32-2 5 0,26 3-4 0,-26-3 3 16,27 0-2-16,-27 0-4 0,0 0 0 0,36 2 5 16,-36-2-1-16,26 2-1 0,-26-2-4 0,26 2 6 15,-26-2-4-15,27 1-1 0,-27-1 4 0,33 2 2 16,-33-2 2-16,24 6-2 0,-24-6-1 0,27 5-1 15,-27-5-1-15,31 2 1 0,-31-2 0 0,26 4 1 16,-26-4 1-16,32 4-1 0,-32-4-3 0,28 2 4 16,-28-2-5-16,22 2 9 0,-22-2-7 0,22 3 5 15,-22-3-5-15,0 0-1 0,38 4 6 0,-38-4-6 16,19 2 0-16,-19-2 2 0,0 0-2 0,27 1 2 16,-27-1-1-16,0 0 2 0,26 2 1 0,-26-2 0 15,0 0-2-15,0 0 0 0,31 0 0 0,-31 0-2 16,0 0 5-16,0 0 0 0,0 0-5 0,32 6 2 15,-32-6-2-15,0 0 4 0,0 0 0 0,31 0-2 16,-31 0-1-16,0 0-1 0,0 0 1 0,0 0-1 0,26-4 0 16,-26 4 1-16,0 0 2 0,0 0 1 15,29 2-3-15,-29-2 2 0,0 0-1 0,29-4 0 16,-29 4 0-16,0 0-2 0,31 2-2 0,-31-2 2 16,0 0 3-16,31-2-1 0,-31 2 1 0,0 0 2 15,29 0-4-15,-29 0 10 0,0 0 3 0,34-2 2 16,-34 2 2-16,0 0 0 0,36-1 0 0,-36 1 1 0,0 0 0 15,31-2 1-15,-31 2 4 0,0 0 0 16,31-2 2-16,-31 2 0 0,0 0 1 0,31-2 0 16,-31 2-1-16,0 0 1 0,32-3 2 0,-32 3-2 15,0 0 2-15,24-2 1 0,-24 2-2 0,0 0-2 0,21-7-1 16,-21 7 2-16,0 0-2 0,0 0-1 0,0 0-2 16,0 0-1-16,0 0 0 0,27-3-3 15,-27 3 1-15,0 0-4 0,0 0-3 0,0 0 1 16,0 0-10-16,0 0-14 0,0 0-22 0,0 0-33 15,0 0-49-15,0 0-58 0,0 0-68 0,0 0-93 16,0 0-322-16,0 0-1096 0,0 0-130 0</inkml:trace>
  <inkml:trace contextRef="#ctx0" brushRef="#br0" timeOffset="7226.17">23239 2881 83 0,'0'0'266'0,"0"0"-63"16,0 0 25-16,0 0-9 0,0 0 3 0,0 0-27 0,0 0 5 0,0 0-17 0,0 0-16 0,0 0-2 0,0 0 0 0,0 0 2 0,0 0-11 0,0 0-7 0,0 0-5 0,0 0-16 0,0 0 5 0,0 0 2 0,0 0-4 0,0 0-7 16,0 0-6-16,0 0-15 0,0 0-11 15,0 0-2-15,0 0-9 0,0 0-5 0,0 0-9 16,0 0-1-16,0 0-6 0,0 0-4 0,0 0 6 16,0 0-9-16,0 0-8 0,0 0-9 0,0 0-4 15,0 0-4-15,0 0-6 0,0 0-20 0,0 0-23 16,0 0-35-16,0 0-48 0,0 0-60 0,0 0-70 15,0 0-51-15,0 0-200 0,0 0-681 0,0 0 82 16</inkml:trace>
  <inkml:trace contextRef="#ctx0" brushRef="#br0" timeOffset="7727.63">23246 2264 373 0,'0'0'450'0,"0"0"-58"0,0 0-38 0,0 0-35 0,0 0-34 0,0 0-28 0,0 0-29 0,0 0-10 0,0 0-23 0,0 0-22 0,0 0-13 0,0 0-26 15,0 0-16-15,0 0-13 0,0 0-10 0,0 0-12 0,0 0-13 16,0 0-7-16,0 0-10 0,0 0-23 0,0 0-30 15,0 0-31-15,0 0-46 0,0 0-39 16,0 0-48-16,0 0-44 0,0 0-51 0,0 0-181 16,0 0-594-16,0 0 96 0</inkml:trace>
  <inkml:trace contextRef="#ctx0" brushRef="#br0" timeOffset="8422.08">23731 1915 531 0,'0'0'512'0,"0"0"-62"0,0 0-50 0,0 0-47 0,0 0-36 0,0 0-39 0,0 0-27 0,0 0-28 0,0 0-31 0,0 0-18 0,0 0-21 0,0 0-17 0,0 0-16 0,0 0-16 0,0 0-10 16,0 0-16-16,0 0-8 0,0 0-15 15,0 0-23-15,0 0-32 0,0 0-34 0,0 0-54 0,0 0-48 16,0 0-61-16,0 0-52 0,0 0-241 0,0 0-682 16,0 0 79-16</inkml:trace>
  <inkml:trace contextRef="#ctx0" brushRef="#br0" timeOffset="8788.24">23997 2311 300 0,'0'0'439'0,"0"0"-48"16,0 0-54-16,0 0-40 0,0 0-43 0,0 0-31 0,0 0-36 0,0 0-19 0,0 0-20 0,0 0-20 0,0 0-44 0,0 0-32 0,0 0-48 0,0 0-38 0,0 0-36 16,0 0-49-16,0 0-30 0,0 0-36 0,0 0-162 15,0 0-446-15,0 0 104 0</inkml:trace>
  <inkml:trace contextRef="#ctx0" brushRef="#br0" timeOffset="9127.06">23522 2508 217 0,'0'0'528'0,"0"0"-39"0,0 0-38 0,0 0-56 0,0 0-51 0,0 0-33 0,0 0-40 0,0 0-24 0,0 0-27 0,0 0-25 0,0 0-30 0,0 0-13 0,0 0-18 0,0 0-8 0,0 0-27 0,0 0-14 15,0 0-6-15,0 0-9 0,0 0-35 0,0 0-30 16,0 0-44-16,0 0-61 0,0 0-53 16,0 0-71-16,0 0-45 0,0 0-221 0,0 0-688 15,0 0 83-15</inkml:trace>
  <inkml:trace contextRef="#ctx0" brushRef="#br0" timeOffset="10345.98">24062 1633 494 0,'0'0'511'0,"0"0"-52"0,0 0-50 0,0 0-41 0,0 0-62 0,0 0-44 0,0 0-34 0,0 0-31 0,0 0-23 0,0 0-27 0,0 0-21 0,0 0-19 0,0 0-30 0,0 0-35 0,0 0-45 0,0 0-31 16,0 0-57-16,0 0-39 0,0 0-47 0,0 0-44 15,0 0-214-15,0 0-586 0,0 0 99 0</inkml:trace>
  <inkml:trace contextRef="#ctx0" brushRef="#br0" timeOffset="10963.82">24917 2090 300 0,'5'-4'529'0,"-5"4"-28"0,0 0-57 0,0 0-40 0,0 0-38 0,0 0-38 0,0 0-42 0,0 0-24 0,0 0-47 0,0 0-23 0,0 0-22 0,0 0-23 0,0 0-20 16,0 0-12-16,0 0-18 0,0 0-5 0,0 0-17 0,0 0-19 15,0 0-35-15,0 0-33 0,0 0-51 0,0 0-47 16,0 0-56-16,0 0-80 0,0 0-270 0,0 0-739 15,0 0 71-15</inkml:trace>
  <inkml:trace contextRef="#ctx0" brushRef="#br0" timeOffset="11291.78">25621 1599 550 0,'0'0'567'0,"14"-5"-97"0,-14 5-55 0,0 0-78 0,0 0-53 0,0 0-32 0,0 0-32 0,0 0-29 0,0 0-23 0,0 0-26 0,0 0-15 0,0 0-16 0,0 0-11 0,0 0-27 0,0 0-31 16,0 0-41-16,7-8-48 0,-7 8-43 16,0 0-40-16,0 0-37 0,0 0-49 0,0 0-45 15,-29-20-162-15,29 20-566 0,-31-13 99 0</inkml:trace>
  <inkml:trace contextRef="#ctx0" brushRef="#br0" timeOffset="11632.08">24951 1230 32 0,'0'0'494'0,"0"0"-58"0,0 0-75 0,0 0-47 0,0 0-41 0,0 0-31 0,0 0-28 0,0 0-34 0,0 0-19 0,0 0-24 0,0 0-27 0,0 0-56 0,0 0-45 16,0 0-50-16,0 0-62 0,0 0-42 0,0 0-54 16,0 0-157-16,0 0-459 0,-53-14 104 0</inkml:trace>
  <inkml:trace contextRef="#ctx0" brushRef="#br0" timeOffset="12019.73">24725 862 195 0,'0'0'531'0,"0"0"-55"0,0 0-66 0,0 0-61 0,0 0-38 0,0 0-48 0,0 0-32 0,0 0-26 0,0 0-29 0,0 0-20 0,0 0-24 0,0 0-2 0,0 0-28 0,0 0-11 16,0 0-13-16,0 0-11 0,0 0-34 0,0 0-39 0,0 0-41 16,0 0-41-16,0 0-49 0,0 0-39 15,0 0-44-15,0 0-215 0,0 0-588 0,0 0 97 16</inkml:trace>
  <inkml:trace contextRef="#ctx0" brushRef="#br0" timeOffset="12334.7">25582 791 217 0,'0'0'646'15,"0"0"-56"-15,19-2-62 0,-19 2-49 0,0 0-73 0,0 0-29 0,0 0-28 0,0 0-44 0,0 0-37 0,0 0-28 0,0 0-35 0,0 0-25 0,0 0-25 0,20-2-18 0,-20 2-20 16,0 0-25-16,0 0-40 0,0 0-44 0,0 0-72 15,0 0-69-15,0 0-81 0,0 0-85 0,0 0-259 16,0 0-819-16,0 0 37 0</inkml:trace>
  <inkml:trace contextRef="#ctx0" brushRef="#br0" timeOffset="14397.63">29023 3280 423 0,'9'6'553'0,"-9"-6"-54"0,0 0-21 0,0 0-34 0,0 0-38 0,0 0-34 0,0 0-40 0,0 0-39 0,0 0-39 0,0 0-31 0,0 0-30 0,0 0-18 16,0 0-22-16,0 0-20 0,0 0-24 0,0 0-24 0,0 0-29 15,0 0-35-15,0 0-36 0,0 0-41 0,0 0-46 16,0 0-46-16,0 0-63 0,0 0-37 16,0 0-293-16,0 0-785 0,0 0 53 0</inkml:trace>
  <inkml:trace contextRef="#ctx0" brushRef="#br0" timeOffset="14793.19">29167 2849 490 0,'0'0'438'0,"0"0"-51"0,0 0-54 0,0 0-52 0,0 0-37 0,0 0-26 0,0 0-34 0,21 28-26 0,-21-28-11 0,0 0-25 0,0 0-13 0,0 0-11 0,0 0-19 0,0 0-23 0,0 0-41 16,0 0-23-16,0 0-43 0,0 0-52 0,0 0-51 16,0 0-54-16,0 0-181 0,20 2-515 0,-20-2 103 15</inkml:trace>
  <inkml:trace contextRef="#ctx0" brushRef="#br0" timeOffset="15181.87">29976 3194 318 0,'0'0'486'0,"0"0"-56"0,0 0-54 0,0 0-42 0,0 0-43 0,0 0-34 0,0 0-34 0,17 3-29 0,-17-3-27 0,0 0-18 0,0 0-19 0,0 0-16 0,0 0-15 16,0 0-11-16,0 0-22 0,0 0-36 0,0 0-39 0,0 0-46 15,0 0-45-15,0 0-78 0,0 0-63 16,0 0-185-16,0 0-570 0,0 0 96 0</inkml:trace>
  <inkml:trace contextRef="#ctx0" brushRef="#br0" timeOffset="15832.53">29803 2528 167 0,'0'0'694'0,"0"0"-86"0,0 0-64 0,0 0-63 0,0 0-66 0,0 0-58 0,0 0-54 0,0 0-44 0,0 0-42 0,0 0-25 0,0 0-29 0,0 0-29 0,0 0-44 15,0 0-41-15,0 0-59 0,0 0-75 0,0 0-79 16,0 0-59-16,0 0-299 0,-24 0-747 0,24 0 65 15</inkml:trace>
  <inkml:trace contextRef="#ctx0" brushRef="#br0" timeOffset="16298.87">29971 1749 60 0,'0'0'490'0,"0"0"-51"0,0 0-38 0,0 0-65 0,0 0-45 0,0 0-39 0,0 0-40 0,0 0-25 0,0 0-23 0,0 0-27 0,0 0-42 0,0 0-48 16,0 0-34-16,0 0-38 0,0 0-44 0,0 0-37 0,0 0-44 16,0 0-55-16,0 0-155 0,0 0-466 0,0 0 103 15</inkml:trace>
  <inkml:trace contextRef="#ctx0" brushRef="#br0" timeOffset="16556.02">30687 1520 104 0,'0'0'526'0,"0"0"-37"0,0 0-39 0,0 0-27 0,0 0-45 0,0 0-41 0,19-5-41 0,-19 5-29 0,0 0-33 0,0 0-37 0,0 0-23 0,0 0-25 0,0 0-4 0,0 0-17 16,0 0-28-16,0 0-14 0,0 0-13 0,0 0-32 16,0 0-32-16,0 0-31 0,0 0-26 0,0 0-29 15,0 0-35-15,0 0-53 0,22 7-52 0,-22-7-48 0,0 0-214 16,0 0-662-16,0 0 84 0</inkml:trace>
  <inkml:trace contextRef="#ctx0" brushRef="#br0" timeOffset="17006.82">30163 2027 477 0,'-5'10'607'0,"5"-10"-84"0,0 0-47 0,0 0-61 0,0 0-60 0,-14 8-54 0,14-8-42 0,0 0-29 0,0 0-37 0,0 0-27 0,0 0-20 0,0 0-28 0,0 0-37 0,0 0-36 0,0 0-56 16,0 0-45-16,0 0-59 0,0 0-48 0,0 0-43 15,0 0-286-15,0 0-685 0,0 0 79 0</inkml:trace>
  <inkml:trace contextRef="#ctx0" brushRef="#br0" timeOffset="17389.16">31270 1410 518 0,'0'0'458'0,"0"0"-55"0,0 0-56 0,0 0-43 0,0 0-49 0,0 0-28 0,0 0-29 0,0 0-29 0,0 0-18 0,0 0-21 0,0 0-6 0,0 0-21 16,0 0-35-16,0 0-37 0,0 0-35 0,0 0-35 15,0 0-41-15,0 0-40 0,0 0-45 0,0 0-31 16,0 0-200-16,0 0-521 0,0 0 103 0</inkml:trace>
  <inkml:trace contextRef="#ctx0" brushRef="#br0" timeOffset="17951.55">31361 2573 142 0,'0'0'528'0,"8"9"-71"0,-8-9-42 0,0 0-48 0,0 0-49 0,0 0-45 0,0 0-40 0,12 4-35 0,-12-4-26 0,0 0-14 0,0 0-19 0,0 0-23 16,0 0-8-16,0 0-16 0,0 0-24 0,0 0-56 15,0 0-62-15,0 0-80 0,0 0-84 0,0 0-234 16,0 0-614-16,0 0 94 0</inkml:trace>
  <inkml:trace contextRef="#ctx0" brushRef="#br0" timeOffset="18219.12">30977 3037 584 0,'0'0'531'0,"0"0"-61"0,0 0-57 0,0 0-56 0,-14 6-42 0,14-6-44 0,0 0-36 0,0 0-32 0,0 0-26 0,0 0-22 0,0 0-18 0,0 0-21 0,0 0-18 0,0 0-22 15,0 0-31-15,0 0-29 0,0 0-39 0,0 0-49 16,0 0-55-16,0 0-40 0,33 3-60 0,-33-3-45 15,0 0-169-15,0 0-596 0,0 0 96 0</inkml:trace>
  <inkml:trace contextRef="#ctx0" brushRef="#br0" timeOffset="18434.98">31830 2935 518 0,'19'1'464'0,"-19"-1"-62"15,0 0-41-15,0 0-54 0,0 0-38 0,0 0-47 0,21-3-30 0,-21 3-31 0,0 0-47 0,0 0-50 0,5-10-80 0,-5 10-88 0,0 0-94 0,0 0-183 0,0 0-501 0,0 0 105 16</inkml:trace>
  <inkml:trace contextRef="#ctx0" brushRef="#br0" timeOffset="18679.43">32089 2257 179 0,'0'0'562'0,"17"-5"-65"0,-17 5-52 0,0 0-65 0,0 0-57 0,0 0-50 0,0 0-31 0,0 0-43 0,0 0-37 0,0 0-83 0,0 0-91 0,0 0-100 0,14-4-123 0,-14 4-171 16,0 0-538-16,0 0 98 0</inkml:trace>
  <inkml:trace contextRef="#ctx0" brushRef="#br0" timeOffset="21335.18">30550 1317 20 0,'0'0'532'0,"0"0"-89"16,0 0-65-16,0 0-54 0,0 0-51 0,0 0-40 0,0 0-53 0,0 0-51 0,0 0-63 0,0 0-57 0,0 0-58 0,0 0-72 0,26 2-69 0,-26-2-130 0,0 0-404 15,0 0 102-15</inkml:trace>
  <inkml:trace contextRef="#ctx0" brushRef="#br0" timeOffset="21705.78">31412 1031 210 0,'0'0'448'0,"0"0"-38"0,0 0-62 0,0 0-45 0,0 0-46 0,0 0-35 0,0 0-37 0,0 0-22 0,0 0-38 0,0 0-49 0,0 0-64 0,0 0-88 0,0 0-75 0,0 0-204 15,0 0-462-15,0 0 104 0</inkml:trace>
  <inkml:trace contextRef="#ctx0" brushRef="#br0" timeOffset="29964.1">23347 2991 90 0,'0'0'241'0,"0"0"-24"0,0 0-30 0,0 0-28 0,0 0-22 0,0 0-24 0,0 0 0 0,0 0-17 0,0 0-7 0,0 0-18 0,0 0 1 0,0 0-7 15,0 0-2-15,0 0-10 0,0 0-31 16,0 0-3-16,0 0-12 0,-19-17-27 0,19 17-10 15,0 0-24-15,0 0-31 0,0 0-7 0,0 0-31 0,-10-12-91 16,10 12-258-16,0 0 83 0</inkml:trace>
  <inkml:trace contextRef="#ctx0" brushRef="#br0" timeOffset="30718.46">23222 2870 170 0,'0'0'399'0,"0"0"-22"0,0 0-36 0,0 0-37 0,0 0-26 0,0 0-36 0,0 0-27 0,0 0-20 0,0 0-27 0,-29 11-23 0,29-11-21 0,0 0-14 0,0 0-10 0,0 0-15 0,-5 12-5 0,5-12-7 15,0 0-10-15,0 0-9 0,0 14-9 16,0-14 1-16,0 0-7 0,0 0-6 0,3 15-3 16,-3-15-2-16,0 0-4 0,7 11-2 0,-7-11-2 0,10 8-3 15,-10-8-6-15,14 9 6 0,-14-9-11 0,10 7-2 16,-10-7-14-16,0 0 2 0,14 5-6 0,-14-5-2 15,0 0 0-15,0 0 4 0,0 0-3 0,0 0 5 16,0 0-2-16,0 0 1 0,31-12 2 0,-31 12-1 16,0 0 1-16,0 0 6 0,5-9 0 0,-5 9-2 15,0 0 1-15,0 0-6 0,5-12 9 0,-5 12-2 16,0 0 5-16,0 0-9 0,7-12 5 0,-7 12 4 16,0 0-4-16,0 0 3 0,0 0-2 0,0 0 7 15,0 0-1-15,0 0 5 0,-17-17 10 0,17 17 1 16,0 0 8-16,0 0 3 0,0 0 2 0,-21-3 1 15,21 3 1-15,0 0-1 0,0 0 1 0,-22-1-10 16,22 1 2-16,0 0-4 0,0 0 5 0,0 0-5 16,0 0 0-16,-24 7-3 0,24-7 0 0,0 0-6 15,-17 8-2-15,17-8 6 0,0 0-6 0,-7 8-3 16,7-8 10-16,-10 7-8 0,10-7-4 0,0 0 0 16,0 0 7-16,0 0-12 0,-7 12 0 0,7-12 1 15,0 0-2-15,0 0-3 0,0 0 1 0,12 16 1 16,-12-16-1-16,0 0-2 0,17 5-4 0,-17-5 2 15,0 0-2-15,14 3-1 0,-14-3-2 0,0 0 6 16,0 0-4-16,27 0 1 0,-27 0 1 0,0 0 1 16,0 0 5-16,0 0-3 0,0 0 2 0,12-12 1 15,-12 12-1-15,0 0 3 0,5-15 0 0,-5 15 0 16,0 0 3-16,0-12-3 0,0 12 4 0,0 0-1 16,0 0-5-16,0 0 1 0,-10-16 5 0,10 16 0 15,0 0-1-15,0 0-2 0,0 0-5 0,0 0-7 16,-12-7-23-16,12 7-39 0,0 0-43 0,0 0-70 15,0 0-64-15,0 0-227 0,-22-4-659 0,22 4 87 16</inkml:trace>
  <inkml:trace contextRef="#ctx0" brushRef="#br0" timeOffset="31683.5">23474 2582 235 0,'0'0'298'0,"0"0"-18"0,0 0-19 0,0 0-10 0,0 0-16 16,0 0 9-16,0 0-11 0,0 0-3 0,0 0 1 0,0 0-22 0,0 0-11 0,0 0-18 0,0 0-3 0,0 0-14 0,0 0-5 15,0 0-14-15,0 0-8 0,0 0-14 0,0 0-13 16,0 0-9-16,0 0-13 0,0 0-8 0,0 0-8 0,0 0-11 16,-31-5-4-16,31 5-7 0,0 0-5 15,0 0-6-15,0 0-3 0,0 0-3 0,0 0-6 0,-12 9-5 16,12-9-1-16,0 0-3 0,0 0-8 0,0 13-1 15,0-13-4-15,0 0-7 0,0 0 8 16,0 0-5-16,0 0-9 0,7 18-3 0,-7-18-6 0,0 0 0 16,10 8 1-16,-10-8-4 0,19 6-1 0,-19-6-3 15,0 0 1-15,0 0-5 0,21 0 3 16,-21 0 3-16,0 0-2 0,0 0 4 0,29-12 3 0,-29 12 1 16,17-7 5-16,-17 7-2 0,10-11 5 15,-10 11-1-15,9-12-1 0,-9 12 3 0,7-9 1 0,-7 9 3 16,3-11 2-16,-3 11 0 0,0 0 4 0,0 0 6 15,-3-17 6-15,3 17 3 0,0 0 4 0,0 0 7 16,-12-11 2-16,12 11-2 0,0 0 7 16,0 0-1-16,0 0 0 0,0 0-5 0,-28 0 10 15,28 0-19-15,0 0 3 0,0 0 2 0,0 0-12 0,-24 9-1 16,24-9-7-16,0 0-8 0,0 0-15 0,0 0-19 16,0 0-26-16,0 0-25 0,0 0-51 15,0 0-56-15,0 0-53 0,0 0-263 0,0 0-729 16,0 0 71-16</inkml:trace>
  <inkml:trace contextRef="#ctx0" brushRef="#br0" timeOffset="32715.39">23217 2262 242 0,'0'0'376'0,"0"0"-38"0,0 0-52 0,0 0-20 0,0 0-34 0,0 0-18 0,0 0-17 0,0 0-16 0,0 0-23 0,0 0-8 0,0 0-21 0,0 0-9 0,-57 8-13 16,57-8-11-16,0 0-16 0,-3 11-1 0,3-11-11 0,0 0-4 16,0 0-9-16,0 0-3 0,0 16-12 0,0-16-4 15,0 0 0-15,0 0-4 0,7 16-5 16,-7-16-1-16,0 0-2 0,5 11-7 0,-5-11 1 16,0 0-2-16,0 0-6 0,19 3 3 0,-19-3-2 15,0 0 3-15,0 0-4 0,0 0-5 0,20 0 3 16,-20 0 3-16,0 0-3 0,0 0-4 0,0 0 1 0,31-11 3 15,-31 11-4-15,14-7 3 0,-14 7-5 0,10-8 4 16,-10 8 4-16,0 0 1 0,14-7-1 16,-14 7 19-16,0 0 10 0,0 0 7 0,0 0 2 15,0 0 1-15,0 0-3 0,0 0-5 0,0 0-4 16,0 0-6-16,0 0-1 0,0 0-4 0,0 0-6 16,0 0-9-16,0 0-14 0,-26-18-24 0,26 18-18 0,0 0-36 15,0 0-13-15,0 0-28 0,0 0-40 0,0 0-39 16,0 0-38-16,0 0-210 0,0 0-612 15,-39 7 95-15</inkml:trace>
  <inkml:trace contextRef="#ctx0" brushRef="#br0" timeOffset="33793.36">23570 1900 76 0,'0'0'179'0,"0"0"-15"0,0 0-10 0,0 0 30 0,0 0-35 0,0 0-28 0,0 0-4 0,0 0 9 0,0 0-8 0,0 0-18 0,0 0 3 0,0 0-18 0,0 0-21 0,0 0 9 0,0 0-6 16,0 0-8-16,0 0-6 0,0 0-7 0,0 0 6 16,0 0-13-16,0 0-1 0,0 0 7 0,0 0-8 15,0 0 0-15,43 20-10 0,-43-20 5 16,0 0 1-16,8 10-12 0,-8-10 8 0,9 7-7 15,-9-7-5-15,10 6-4 0,-10-6 5 0,12 7-5 0,-12-7-9 16,0 0 8-16,14 7 2 0,-14-7-5 0,0 0 2 16,0 0 7-16,0 0 17 0,0 0-11 15,0 0 26-15,0 0 9 0,0 0 12 0,0 0-9 0,0 0 2 16,17-16-13-16,-17 16-7 0,0 0-2 0,0 0-3 16,0 0-5-16,-5-17 2 0,5 17-2 15,0 0 3-15,0 0 15 0,-7-20 10 0,7 20 5 0,0 0 7 16,-10-10 3-16,10 10 4 0,0 0 4 0,-9-7-10 15,9 7-9-15,0 0-8 0,0 0 0 0,0 0-2 16,0 0 5-16,0 0 0 0,0 0-1 16,0 0-6-16,-43 12 0 0,43-12-3 0,-10 7-5 15,10-7-1-15,-12 9-7 0,12-9-3 0,-10 13 1 16,10-13-7-16,0 0-6 0,-4 9 0 0,4-9-5 0,0 0 5 16,0 15-8-16,0-15-5 0,0 0-8 0,0 0-8 15,14 12-16-15,-14-12-18 0,0 0-18 16,17 1-12-16,-17-1-11 0,0 0-23 0,0 0-13 0,26-17-3 15,-16 12-5-15,-10 5-12 0,19-15-6 16,-19 15-3-16,14-15 1 0,-14 15 11 0,15-14 4 16,-13 6 19-16,-2 8 9 0,5-8 13 0,-5 8-13 15,7-9 34-15,-7 9-6 0,0 0 5 0,0 0-17 0,0-15-27 16,0 15-34-16,0 0-20 0,0 0-131 0,0 0-374 16,0 0 99-16</inkml:trace>
  <inkml:trace contextRef="#ctx0" brushRef="#br0" timeOffset="34478.47">23961 2299 226 0,'0'0'502'0,"0"0"-42"0,0 0-50 0,0 0-45 0,0 0-31 0,0 0-33 0,0 0-35 0,0 0-30 0,0 0-27 0,0 0-19 0,0 0-21 0,0 0-18 0,0 0-22 0,0 0-10 15,0 0-13-15,-24-3-10 0,24 3-5 16,0 0-8-16,0 0-9 0,0 0-7 0,-12 8-8 16,12-8-10-16,0 0-7 0,-12 11-2 0,12-11-4 15,-7 9-2-15,7-9-5 0,0 0-6 0,-9 13-1 0,9-13-5 16,-5 9 0-16,5-9-9 0,0 0 7 0,0 0-9 15,0 0 1-15,0 0-6 0,0 13-3 0,0-13-3 16,0 0-1-16,0 0-5 0,0 0 5 16,0 0 0-16,33-2 0 0,-33 2 2 0,0 0 4 15,0 0-4-15,24-13-1 0,-24 13 5 0,12-9-1 16,-12 9 6-16,8-10-2 0,-8 10 5 0,0 0 4 0,2-12 1 16,-2 12 2-16,0 0-2 0,0 0-3 0,0-17 1 15,0 17-6-15,0 0 1 0,0 0-16 0,0 0-24 16,0 0-32-16,0 0-46 0,0 0-52 15,0 0-62-15,-2-15-79 0,2 15-211 0,0 0-734 16,0 0 70-16</inkml:trace>
  <inkml:trace contextRef="#ctx0" brushRef="#br0" timeOffset="35242.56">24033 1582 244 0,'0'0'378'0,"0"0"-60"0,0 0-33 0,0 0-35 0,3 15-26 0,-3-15-13 0,0 0-13 0,0 0-17 0,0 0-10 0,0 0-12 0,0 0-9 15,-5 12-14-15,5-12-12 0,0 0-14 0,-7 9-10 0,7-9-4 16,-3 9-18-16,3-9-3 0,0 0-11 0,-9 15-9 16,9-15-8-16,-3 11-3 0,3-11-3 0,0 0-3 15,0 13-5-15,0-13-7 0,0 0 3 0,5 17-8 16,-5-17-1-16,7 7 1 0,-7-7-7 0,10 8 2 15,-10-8-3-15,0 0 0 0,15 5-4 0,-15-5 0 16,0 0 3-16,0 0-2 0,0 0 9 0,0 0 7 16,0 0 4-16,0 0 2 0,19-20 7 0,-19 20 9 15,7-13-1-15,-7 13 0 0,0-13 1 0,0 13-7 16,0-15 0-16,0 15-2 0,0-13-3 0,0 13-4 16,0-13-1-16,0 13-5 0,0 0 1 0,0-15-1 15,0 15-1-15,0 0 0 0,0 0-1 0,0 0-5 16,0 0 1-16,0 0 1 0,0 0-11 0,0 0-2 15,0 0 2-15,0 0-2 0,0 0-4 0,0 0-14 16,0 0-23-16,0 0-29 0,0 0-31 16,0 0-26-16,0 0-41 0,-26 32-65 0,26-32-56 15,0 0-211-15,0 0-688 0,0 0 77 0</inkml:trace>
  <inkml:trace contextRef="#ctx0" brushRef="#br0" timeOffset="36223.1">24718 911 90 0,'0'0'248'0,"0"0"-53"0,0 0-8 0,0 0-29 0,9-11-7 0,-9 11-21 0,0 0 8 0,0 0-10 0,0 0-6 0,0 0 14 0,0 0 20 0,0 0-7 0,0 0-4 15,0 0-8-15,0 0-8 0,0 0-1 16,0 0 1-16,0 0 5 0,0 0-9 0,0 0-7 0,0 0-4 16,0 0-11-16,0 0-10 0,0 0-9 15,0 0-4-15,0 0-13 0,0 0-6 0,0 0-5 0,0 0-8 16,0 0-4-16,0 0-2 0,0 0-11 16,-50 17 5-16,50-17-7 0,0 0-7 0,0 0 1 15,0 0-1-15,0 0-1 0,0 0-9 0,19 25 4 16,-19-25-3-16,17 5-1 0,-17-5 0 0,12 6-3 0,-12-6 2 15,22-3-5-15,-22 3 4 0,0 0-2 0,26-3-1 16,-26 3-3-16,22-5 1 0,-22 5 1 0,14-10 2 16,-14 10-6-16,12-11 2 0,-2 6 2 15,-10 5 2-15,12-14-1 0,-12 14 2 0,4-12-5 16,-4 12 6-16,0 0 4 0,-4-21 6 0,4 21 5 16,0 0 6-16,-5-13-2 0,5 13 1 0,0 0-2 0,-7-10-3 15,7 10-5-15,0 0-5 0,0 0-19 0,0 0-9 16,0 0-24-16,-41 17-22 0,31-9-40 15,10-8-40-15,-12 17-48 0,10-10-57 0,-8 2-229 16,-4 1-657-16,14-10 87 0</inkml:trace>
  <inkml:trace contextRef="#ctx0" brushRef="#br0" timeOffset="36960.25">24917 1347 32 0,'0'0'323'0,"0"0"-29"0,0 0-21 0,0 0-34 0,0 0 7 0,0 0 7 0,29-3-26 0,-29 3-16 0,0 0-15 0,0 0-21 0,0 0-21 0,0 0-12 0,0 0-11 0,5-11-3 0,-5 11-1 0,0 0 2 0,0 0-4 16,0 0 6-16,0 0-10 0,0 0 1 15,-32-22-8-15,32 22-5 0,0 0-15 0,-12-6-9 16,12 6-7-16,0 0-11 0,0 0-5 0,-16-5-4 16,16 5-6-16,0 0-8 0,0 0-6 0,0 0-2 15,0 0-4-15,0 0-5 0,-36 7-3 0,36-7-1 16,0 0 3-16,-8 12-8 0,8-12-2 0,0 0-2 0,0 0 0 15,-14 19-6-15,14-19 1 0,0 0 1 0,-7 14-2 16,7-14-1-16,0 0-3 0,0 0 1 16,0 0-1-16,0 0 1 0,0 0-1 0,19 10 0 15,-19-10 4-15,0 0-1 0,0 0-2 0,0 0 2 16,0 0 0-16,0 0 1 0,41-15-3 0,-41 15 1 0,9-9-1 16,-9 9-1-16,20-10-1 0,-20 10 5 0,14-5-9 15,-14 5-3-15,12-6-18 0,-12 6-16 16,0 0-24-16,0 0-11 0,0 0-23 0,0 0-21 15,0 0-33-15,0 0-50 0,0 0-34 0,0 0-36 16,0 0-206-16,0 0-662 0,0 0 85 0</inkml:trace>
  <inkml:trace contextRef="#ctx0" brushRef="#br0" timeOffset="37840.85">24900 2214 242 0,'-14'-9'424'0,"14"9"-37"0,0 0-28 0,0 0-31 0,0 0-35 0,-5-7-14 0,5 7-24 0,0 0-19 0,0 0-26 0,-19-4-18 0,19 4-18 0,0 0-23 0,0 0-18 0,0 0-12 16,0 0-10-16,0 0-8 0,0 0-7 0,0 0-13 15,-27 13 0-15,27-13-17 0,0 0-7 0,0 0-7 16,-14 15-2-16,14-15-9 0,0 0 7 16,-10 12-8-16,10-12-10 0,0 0-7 0,0 0 0 15,0 0-1-15,0 0-9 0,10 25 0 0,-10-25-4 16,10 6 2-16,-10-6 0 0,0 0-1 0,14 6 0 0,-14-6-3 16,0 0 1-16,0 0-3 0,0 0 2 0,0 0-2 15,0 0 5-15,0 0-3 0,29-16-2 16,-22 9 2-16,-7 7-3 0,5-14 1 0,0 6 0 15,-5 8 2-15,9-14 0 0,-2 7-3 0,-7 7 1 16,3-13 7-16,-3 13 6 0,5-13 9 0,-5 13 10 16,0 0 13-16,0 0 7 0,0 0 3 0,0 0-6 0,-20-20 2 15,20 20-9-15,0 0-2 0,0 0-8 16,0 0-7-16,0 0 0 0,-31-3-6 0,31 3-3 16,0 0-16-16,0 0-16 0,-17 0-27 0,17 0-34 15,0 0-28-15,0 0-33 0,0 0-34 0,0 0-31 16,0 0-40-16,0 0-36 0,0 0-255 0,0 0-758 15,0 0 62-15</inkml:trace>
  <inkml:trace contextRef="#ctx0" brushRef="#br0" timeOffset="38663.9">25654 1720 351 0,'0'0'402'0,"0"0"-38"15,-14-4-30-15,14 4-31 0,0 0-19 0,0 0-25 0,0 0-12 0,0 0-23 0,0 0-18 0,-24-5-18 0,24 5-13 0,0 0-8 0,0 0-12 0,0 0-14 0,-17-2-14 0,17 2-9 16,0 0-13-16,0 0-13 0,0 0-3 0,0 0-13 16,0 0-7-16,-26 9-9 0,26-9-7 15,0 0-7-15,-12 11 1 0,12-11-2 0,-8 8-11 16,8-8-6-16,0 0 1 0,-12 10-4 0,12-10-7 0,0 0 3 15,-2 17-6-15,2-17-1 0,0 0-2 0,2 11-3 16,-2-11-1-16,0 0 1 0,10 10-1 0,-10-10-2 16,0 0 1-16,0 0-7 0,17 7-1 15,-17-7 5-15,0 0-2 0,0 0 2 0,0 0-3 16,33-9 1-16,-33 9-1 0,12-8-1 0,-12 8 1 0,15-10 9 16,-10 2-8-16,-5 8 3 0,12-13 9 15,-10 4 8-15,-2 9 11 0,2-15 16 0,-2 15-2 16,0 0 7-16,5-13 7 0,-5 13 4 0,0 0-6 0,0 0 4 15,0 0 1-15,0 0-24 0,-21-11 6 0,21 11-8 16,0 0-12-16,-20-2 5 0,20 2-8 16,0 0-7-16,0 0-24 0,0 0-20 0,0 0-25 15,0 0-31-15,0 0-33 0,0 0-45 0,0 0-58 16,-33 8-67-16,33-8-282 0,0 0-846 0,0 0 31 16</inkml:trace>
  <inkml:trace contextRef="#ctx0" brushRef="#br0" timeOffset="39589.71">25613 809 311 0,'0'0'411'0,"0"0"-45"0,0 0-29 0,0 0-31 0,0 0-29 0,0 0-20 0,0 0-21 0,0 0-27 0,0 0-18 0,0 0-25 0,0 0-13 0,0 0-9 0,0 0-7 0,0 0-10 16,0 0-13-16,0 0-14 0,0 0-8 0,0 0-13 16,0 0-9-16,0 0-10 0,0 0-10 0,0 0-2 0,0 0-5 15,0 0-6-15,-36 21-3 0,36-21 2 16,0 0-8-16,-4 13-3 0,4-13-3 0,0 0 0 16,-3 15-2-16,3-15-1 0,0 0-5 0,0 0 2 15,3 16-1-15,-3-16-2 0,9 8 0 0,-9-8-1 16,12 6 3-16,-12-6-7 0,17 5 4 0,-17-5-3 15,14 4-2-15,-14-4 4 0,0 0-1 0,29 2 1 16,-29-2 5-16,0 0 5 0,27-6 9 0,-27 6 12 16,16-8 14-16,-16 8 13 0,10-9 17 0,-10 9-7 15,10-11 7-15,-10 11 1 0,2-15-5 0,-2 15 4 16,2-13 2-16,-2 13-9 0,0 0-1 0,0 0-4 16,-9-20 0-16,9 20-10 0,0 0-5 0,-15-9-8 15,15 9-7-15,-12-6-5 0,12 6-4 0,0 0-19 16,-19-3 1-16,19 3-19 0,0 0-29 0,0 0-34 15,-26 1-38-15,26-1-41 0,0 0-40 0,0 0-56 16,-31 13-73-16,21-9-275 0,10-4-890 0,0 0 12 16</inkml:trace>
  <inkml:trace contextRef="#ctx0" brushRef="#br1" timeOffset="61555.92">23143 2712 136 0,'0'0'59'0,"0"0"-93"15,0 0 2-15,0 0 163 0,0 0 8 16,0 0 3-16,0 0-23 0,0 0-20 0,0 0-9 0,0 0 1 15,0 0-10-15,0 0-1 0,0 0-10 0,0 0-14 16,0 0 2-16,0 0 2 0,0 0-15 0,0 0 7 16,0 0-6-16,0 0-1 0,0 0 0 15,0 0-13-15,0 0-3 0,0 0-2 0,0 0 3 16,0 0 0-16,0 0-15 0,0 0 6 0,0 0 5 0,0 0-7 16,0 0 2-16,0 0 5 0,0 0 1 0,0 0 9 15,0 0 28-15,0 0-3 0,0 0-12 0,0 0 14 16,21 4 0-16,-21-4 9 0,0 0 6 0,0 0 1 15,0 0-1-15,0 0-1 0,0 0-10 0,0 0 5 16,0 0-13-16,0 0-1 0,0 0-12 0,0 0-4 16,0 0-2-16,0 0 4 0,0 0-6 0,0 0-6 15,0 0 0-15,0 0-1 0,0 0 0 0,0 0-4 16,0 0-4-16,0 0 0 0,0 0 4 16,0 0-1-16,0 0-4 0,0 0-2 0,0 0 2 0,0 0 0 15,0 0 3-15,0 0 3 0,0 0 0 0,0 0-7 16,0 0 2-16,0 0-2 0,0 0-4 0,0 0 1 15,0 0-6-15,0 0 5 0,0 0-6 0,0 0 0 16,0 0 0-16,0 0-2 0,0 0-3 0,0 0 4 16,0 0-2-16,0 0 3 0,0 0-6 0,0 0 0 15,0 0 1-15,0 0-2 0,0 0-3 0,0 0 9 16,0 0-10-16,0 0 7 0,0 0-7 0,0 0 7 16,0 0-6-16,0 0 3 0,0 0-2 0,0 0 5 15,0 0-2-15,0 0-3 0,0 0 6 0,0 0-1 16,0 0 2-16,24-19-1 0,-24 19 1 0,0 0 2 15,0 0-1-15,0 0 0 0,0 0-4 0,0 0-1 16,0 0-1-16,10-12 5 0,-10 12-5 0,0 0 3 16,0 0-1-16,10-9-2 0,-10 9 3 0,0 0-2 0,0 0-3 15,0 0 2-15,0 0 2 0,0 0-4 16,0 0 10-16,0 0-6 0,0 0-2 0,0 0 6 16,0 0-6-16,14-5 7 0,-14 5-6 0,0 0-4 15,0 0 5-15,0 0 1 0,0 0-1 0,0 0-2 16,0 0 3-16,0 0-2 0,0 0 4 0,0 0 1 15,0 0 3-15,0 0 2 0,0 0-2 0,0 0 3 16,0 0-2-16,0 0 3 0,0 0-3 0,0 0 4 16,0 0 0-16,0 0 1 0,10-7-2 0,-10 7 2 15,0 0 2-15,0 0-4 0,0 0 2 0,0 0 0 16,0 0 2-16,0 0-4 0,0 0-1 0,0 0-2 16,0 0 1-16,0 0 1 0,7-12-7 0,-7 12-2 15,0 0 1-15,12-9 0 0,-12 9 0 0,0 0-1 16,12-7 2-16,-12 7-4 0,0 0 2 0,14-7-3 15,-14 7-1-15,0 0 0 0,0 0-1 0,10-10 4 16,-10 10-3-16,0 0 10 0,0 0-12 0,0 0 2 16,17-6 2-16,-17 6-3 0,0 0 2 0,7-7-2 15,-7 7 4-15,0 0-1 0,0 0-2 0,0 0 2 16,19-5-2-16,-19 5-1 0,0 0 6 0,0 0-3 16,0 0-2-16,0 0 0 0,0 0 0 0,0 0 1 15,0 0-2-15,7-10 0 0,-7 10 1 0,0 0-2 0,0 0 2 16,0 0-1-16,0 0 1 0,0 0-3 15,0 0 1-15,0 0 2 0,0 0 0 0,19-4 1 16,-19 4-2-16,0 0 2 0,0 0-5 0,0 0-1 0,0 0 3 16,12-5-1-16,-12 5 1 0,0 0-1 15,0 0 0-15,0 0 2 0,0 0-1 0,15-4-1 16,-15 4 3-16,0 0 1 0,0 0-6 0,0 0 2 16,0 0 0-16,19-9 0 0,-19 9 2 0,0 0-2 15,0 0 1-15,0 0 1 0,0 0 3 0,0 0-6 0,0 0 13 16,14-1-16-16,-14 1 6 0,0 0-5 0,0 0 3 15,0 0-2-15,0 0 1 0,0 0 0 0,0 0 3 16,0 0 0-16,10-10-1 0,-10 10-2 16,0 0-1-16,0 0 2 0,0 0-19 0,0 0 1 15,12-8 5-15,-12 8-1 0,0 0 2 0,0 0-5 0,14-5 8 16,-14 5-1-16,0 0 4 0,0 0 3 0,0 0 5 16,0 0-3-16,15-7 7 0,-15 7-1 0,0 0 0 15,0 0-2-15,14-8 4 0,-14 8-2 0,0 0-1 16,0 0-3-16,10-7 5 0,-10 7 0 15,0 0 1-15,0 0 0 0,0 0 2 0,0 0 0 0,17-8 3 16,-17 8-5-16,0 0 6 0,9-7 0 16,-9 7-3-16,0 0 0 0,0 0-5 0,0 0 3 0,0 0 0 15,15-11-2-15,-15 11 1 0,0 0-2 0,0 0 2 16,7-8-4-16,-7 8 2 0,0 0 0 0,0 0 0 16,0 0-2-16,9-7-1 0,-9 7 0 0,0 0 2 15,0 0-1-15,0 0 6 0,12-6-6 16,-12 6 0-16,0 0 6 0,0 0-2 0,10-9 7 0,-10 9-9 15,0 0 4-15,7-8-1 0,-7 8-2 0,0 0 0 16,10-7-3-16,-10 7 2 0,0 0-2 16,0 0 7-16,17-3-5 0,-17 3 0 0,0 0-4 0,0 0 5 15,9-10 2-15,-9 10-3 0,0 0 1 0,8-7-3 16,-8 7-2-16,0 0-2 0,0 0 1 0,14-8 0 16,-14 8 1-16,0 0 0 0,0 0 0 0,0 0 2 15,17-4 2-15,-17 4-3 0,0 0 3 16,0 0 4-16,0 0 7 0,0 0-7 0,0 0-2 0,7-9 2 15,-7 9-2-15,0 0 2 0,0 0-1 0,0 0 0 16,0 0-3-16,10-9-2 0,-10 9 2 0,0 0-3 16,0 0-1-16,9-6 4 0,-9 6-3 15,0 0 0-15,0 0-2 0,15-11 4 0,-15 11-4 16,0 0 2-16,0 0-1 0,9-6 2 0,-9 6 0 16,0 0-3-16,0 0 1 0,0 0 1 0,15-9-5 0,-15 9 4 15,0 0 1-15,0 0-2 0,7-9 1 0,-7 9 2 16,0 0-3-16,0 0 0 0,9-8 1 0,-9 8 0 15,0 0-2-15,0 0 3 0,0 0-3 0,0 0 1 16,12-5-2-16,-12 5 1 0,0 0 0 0,0 0 1 16,0 0 3-16,17-7 0 0,-17 7-3 0,0 0-2 15,0 0-2-15,10-11 4 0,-10 11 2 0,0 0-1 16,0 0 0-16,7-6-4 0,-7 6 12 0,0 0-9 16,0 0 0-16,12-11 1 0,-12 11-1 15,0 0 3-15,14-9-3 0,-14 9-1 0,0 0 2 0,0 0-1 16,12-10 1-16,-12 10 0 0,0 0 1 0,15-7 0 15,-15 7-1-15,0 0 0 0,0 0 2 0,0 0-2 16,9-8 1-16,-9 8 1 0,0 0-2 0,0 0 1 16,10-8-1-16,-10 8 2 0,0 0-5 15,0 0 0-15,0 0 3 0,10-7 4 0,-10 7-5 0,0 0 3 16,0 0-4-16,0 0 6 0,9-7-7 16,-9 7 2-16,0 0 3 0,0 0-3 0,5-9-1 15,-5 9 2-15,0 0 0 0,0 0 0 0,12-7 0 0,-12 7-3 16,0 0 0-16,14-8-1 0,-14 8 3 0,0 0-2 15,12-8 2-15,-12 8 2 0,0 0-4 0,10-7 3 16,-10 7 0-16,0 0-1 0,0 0 0 0,12-10 4 16,-12 10-2-16,0 0-5 0,0 0 6 15,10-6-2-15,-10 6 1 0,0 0 7 0,0 0-12 16,12-8 4-16,-12 8-1 0,0 0 4 0,4-7-1 0,-4 7-3 16,0 0 2-16,0 0-4 0,10-10 4 15,-10 10-1-15,0 0-1 0,0 0 3 0,10-7-3 0,-10 7 3 16,0 0 0-16,0 0-6 0,0 0 2 15,0 0-2-15,9-7 3 0,-9 7 7 0,0 0-12 16,0 0 6-16,12-9 1 0,-12 9-2 0,10-7-2 16,-10 7 1-16,14-9 2 0,-14 9-3 0,10-9 3 15,-10 9-2-15,17-6 3 0,-17 6-1 0,12-6 0 16,-12 6-3-16,12-7 1 0,-12 7 2 0,0 0-3 0,12-9 2 16,-12 9-2-16,0 0 2 0,9-6 0 15,-9 6 1-15,0 0-3 0,0 0 2 0,0 0 1 16,12-9-3-16,-12 9 0 0,0 0 1 0,0 0 3 15,0 0 0-15,0 0 2 0,0 0-2 0,10-7-1 0,-10 7 0 16,0 0-2-16,0 0 2 0,0 0-1 0,10-7 0 16,-10 7 0-16,0 0 5 0,0 0-5 15,0 0-4-15,7-14 7 0,-7 14-2 0,0 0-3 16,14-7 12-16,-14 7-10 0,10-7 1 0,-10 7 0 16,0 0-3-16,14-11 1 0,-14 11 1 0,0 0-1 15,0 0-2-15,0 0 6 0,17-3-6 0,-17 3 6 0,0 0-4 16,0 0 2-16,0 0-1 0,5-10-4 0,-5 10 3 15,0 0 0-15,0 0 1 0,0 0 0 16,0 0 2-16,0 0-3 0,0 0 3 0,0 0 0 16,9-6-1-16,-9 6 9 0,0 0-7 0,0 0-4 15,17-8 1-15,-17 8-1 0,0 0 0 0,12-7 2 16,-12 7-5-16,10-8 3 0,-10 8 1 0,0 0-1 16,14-9 1-16,-14 9 2 0,12-6-2 0,-12 6-3 0,10-9 4 15,-10 9 1-15,0 0 3 0,0 0 4 16,12-7 2-16,-12 7 1 0,0 0 0 0,0 0 0 15,0 0 1-15,0 0-4 0,0 0-1 0,0 0 7 16,9-12-6-16,-9 12 0 0,0 0 2 0,0 0 0 16,0 0-4-16,8-7 1 0,-8 7-1 0,0 0-2 15,0 0 2-15,9-13-3 0,-9 13-2 0,0 0 9 16,12-6-8-16,-12 6 1 0,0 0-4 0,12-9 4 16,-12 9-1-16,0 0 0 0,12-9 1 0,-12 9-2 15,0 0-1-15,7-10-1 0,-7 10 1 0,15-5 2 16,-15 5 1-16,0 0-3 0,0 0-1 0,17-9-3 15,-17 9 3-15,0 0 0 0,9-9 2 0,-9 9-2 16,0 0 0-16,0 0-2 0,12-8 2 0,-12 8 0 16,0 0-3-16,12-6 5 0,-12 6-7 0,0 0 5 15,0 0-1-15,12-9 1 0,-12 9-1 0,12-7 1 16,-12 7-2-16,0 0 1 0,10-10 0 0,-10 10 2 16,0 0 0-16,12-9-1 0,-12 9 1 0,0 0-2 15,7-9 4-15,-7 9-3 0,12-8 7 0,-12 8-8 16,12-7-3-16,-12 7 4 0,0 0-2 0,12-6 3 15,-12 6-2-15,0 0-1 0,0 0-1 0,12-7 2 16,-12 7 4-16,0 0-3 0,0 0 0 0,17-10-2 16,-17 10 5-16,0 0-5 0,10-5 3 0,-10 5 3 15,0 0-4-15,0 0 1 0,0 0 7 0,0 0-12 16,0 0 0-16,0 0 4 0,14-13-1 0,-14 13 1 16,0 0 2-16,0 0 0 0,7-5 0 0,-7 5 2 15,0 0-2-15,0 0-2 0,0 0 0 0,0 0 1 16,19-14 8-16,-19 14-4 0,0 0 2 0,12-13-5 15,-12 13-2-15,0 0 5 0,17-11 1 0,-17 11-5 16,19-7 2-16,-19 7 2 0,0 0 5 0,20-11-8 16,-20 11-3-16,0 0 2 0,0 0 0 0,14-12-1 15,-14 12-1-15,0 0 4 0,14-9-4 0,-14 9 4 16,0 0-8-16,0 0 5 0,0 0-2 0,15-10 2 16,-15 10 1-16,0 0 0 0,0 0 1 0,0 0 7 15,14-10-14-15,-14 10 5 0,0 0-2 0,0 0 4 16,15-13-2-16,-15 13-1 0,0 0 1 0,0 0-2 15,14-10 5-15,-14 10-3 0,0 0 2 0,0 0-4 16,19-9 4-16,-19 9 1 0,0 0-6 0,0 0 4 16,22-7-4-16,-22 7 3 0,0 0-1 0,0 0 2 15,19-7-7-15,-19 7 6 0,0 0 3 0,0 0-2 16,12-10 6-16,-12 10-5 0,0 0-1 0,0 0-2 16,0 0 2-16,0 0 1 0,0 0 2 15,12-11-3-15,-12 11-1 0,0 0 0 0,0 0-1 0,14-9 4 16,-14 9 2-16,0 0-1 0,0 0 6 0,22-12-4 15,-22 12 3-15,0 0-4 0,0 0 2 0,17-9-4 16,-17 9-3-16,0 0 0 0,14-13 3 0,-14 13-1 16,0 0 2-16,15-13 0 0,-15 13-2 0,0 0 2 15,14-10-3-15,-14 10-3 0,17-10 0 16,-17 10 9-16,0 0-6 0,14-9-1 0,-14 9 6 0,0 0-1 16,17-14-5-16,-17 14 5 0,0 0-3 0,0 0 1 15,17-9-2-15,-17 9 3 0,0 0-1 0,0 0 0 16,12-11 1-16,-12 11 0 0,0 0-3 0,0 0 6 15,19-11 0-15,-19 11-6 0,0 0 3 0,0 0-2 16,12-11 2-16,-12 11 1 0,0 0 5 0,0 0-6 16,22-9 3-16,-22 9 2 0,0 0-2 0,0 0-1 15,17-14-1-15,-17 14 4 0,0 0-4 0,16-12 3 16,-16 12-4-16,17-8-3 0,-7 2 1 0,-10 6 0 16,12-11 15-16,-12 11-15 0,0 0 5 0,14-9-3 15,-4 3-3-15,-10 6 3 0,0 0-8 0,9-10 7 16,-9 10-1-16,10-8 6 0,-10 8-10 0,12-7 4 15,-12 7 1-15,0 0-2 0,10-9 4 0,-10 9-4 16,0 0 2-16,12-10-1 0,-12 10-1 0,12-5-5 16,-12 5 4-16,0 0 8 0,12-9-9 0,-12 9 4 15,0 0-2-15,9-10 2 0,-9 10-1 16,0 0-4-16,17-6 4 0,-17 6-2 0,12-5 0 16,-12 5-2-16,0 0 2 0,10-10 4 0,-10 10-2 15,0 0-4-15,14-7 0 0,-14 7 4 0,12-7-3 0,-12 7 0 16,10-6 0-16,-10 6 2 0,0 0 2 0,12-8 0 15,-12 8-1-15,0 0-6 0,0 0 3 0,16-9 1 16,-16 9 0-16,0 0 0 0,12-7-3 16,-12 7 4-16,0 0 2 0,12-6 1 0,-12 6-8 15,0 0 2-15,0 0 0 0,0 0-2 0,12-9 4 16,-12 9 3-16,0 0-2 0,20-4 4 0,-20 4-4 0,9-5 3 16,-9 5 4-16,17-9 1 0,-17 9-7 0,10-11 3 15,-1 6-5-15,-9 5 11 0,12-9-5 0,-12 9 4 16,20-9-4-16,-20 9-1 0,16-11-2 15,-16 11 6-15,17-9-7 0,-17 9 0 0,15-10 6 16,-15 10-6-16,12-8-7 0,-3 3 11 0,-9 5-3 16,15-7 5-16,-15 7-2 0,12-7-1 0,-12 7 1 15,16-8 0-15,-16 8 4 0,0 0 1 0,15-8-1 16,-15 8-3-16,12-5-3 0,-12 5 3 0,0 0 4 16,17-9-1-16,-17 9-4 0,9-6 3 0,-9 6-3 15,0 0 4-15,15-11-1 0,-15 11 2 0,9-7-7 16,-9 7 2-16,12-8-2 0,-12 8 5 0,19-9-4 15,-19 9 2-15,10-9-3 0,-10 9 3 0,14-10-2 0,-14 10-1 16,12-9-4-16,-12 9 4 0,12-8 2 0,-12 8-4 16,15-9 1-16,-15 9 2 0,12-10-2 0,-12 10-3 15,14-3 2-15,-14 3-2 0,10-7 5 16,-10 7 6-16,0 0-9 0,14-6 1 0,-14 6 5 16,7-11 2-16,-7 11 5 0,0 0-4 0,10-6-3 15,-10 6 10-15,0 0-5 0,14-9 3 0,-14 9-3 0,0 0 1 16,12-7-5-16,-12 7 0 0,0 0-3 0,0 0 6 15,10-10-5-15,-10 10 5 0,0 0-5 16,17-9 1-16,-17 9-7 0,7-10 4 0,-7 10-2 16,7-9 5-16,-7 9-2 0,0 0-2 0,17-9-2 15,-17 9 4-15,12-9-3 0,-12 9 4 0,14-8-2 16,-14 8 2-16,10-11 1 0,-10 11 2 0,10-9-3 16,-10 9 7-16,12-8 0 0,-12 8-4 0,9-7 0 15,-9 7 6-15,0 0-6 0,10-9-1 0,-10 9 2 16,0 0-1-16,12-10 4 0,-12 10-2 0,0 0-1 15,0 0 3-15,7-9-1 0,-7 9 4 0,0 0-2 0,12-7 3 16,-12 7 2-16,0 0 0 0,0 0 3 16,0 0-1-16,12-9 1 0,-12 9 1 0,0 0-1 15,10-10-1-15,-10 10 16 0,14-7-3 0,-14 7 1 16,7-7-6-16,-7 7 0 0,10-12-2 0,-10 12-1 16,10-7-4-16,-10 7 1 0,0 0-2 0,12-8-3 15,-12 8-4-15,0 0-1 0,0 0 1 0,9-7 1 16,-9 7 1-16,0 0 0 0,0 0 0 0,12-9 1 15,-12 9 3-15,0 0-2 0,10-8 1 0,-10 8-2 16,9-7-1-16,-9 7 2 0,0 0-7 0,17-5 3 16,-17 5-2-16,0 0 0 0,0 0-3 0,0 0-1 15,10-9 0-15,-10 9-2 0,0 0 1 0,0 0-3 16,0 0-9-16,0 0-23 0,0 0-43 0,0 0-64 16,0 0-88-16,0 0-117 0,0 0-322 0,0 0-1113 15,-84 10-146-15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7.605"/>
    </inkml:context>
    <inkml:brush xml:id="br0">
      <inkml:brushProperty name="width" value="0.05" units="cm"/>
      <inkml:brushProperty name="height" value="0.05" units="cm"/>
      <inkml:brushProperty name="color" value="#5B2D90"/>
    </inkml:brush>
  </inkml:definitions>
  <inkml:trace contextRef="#ctx0" brushRef="#br0">1 1 2268 0 0,'0'0'13113'0'0,"1"4"-11916"0"0,2 14 361 0 0,0 0-1 0 0,-2 0 0 0 0,0 33 0 0 0,-1 3 128 0 0,3 10-536 0 0,3 0 1 0 0,2 0 0 0 0,18 69 0 0 0,-23-125-1778 0 0,1 0 0 0 0,0 0 0 0 0,0-1 1 0 0,7 10-1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9.947"/>
    </inkml:context>
    <inkml:brush xml:id="br0">
      <inkml:brushProperty name="width" value="0.05" units="cm"/>
      <inkml:brushProperty name="height" value="0.05" units="cm"/>
      <inkml:brushProperty name="color" value="#5B2D90"/>
    </inkml:brush>
  </inkml:definitions>
  <inkml:trace contextRef="#ctx0" brushRef="#br0">9 249 1544 0 0,'-8'-13'20029'0'0,"113"212"-16532"0"0,-104-197-3437 0 0,0-1 0 0 0,-1 0 0 0 0,1 1 0 0 0,0-1-1 0 0,0 0 1 0 0,0 0 0 0 0,0 1 0 0 0,0-1 0 0 0,0 0 0 0 0,0 0-1 0 0,0 0 1 0 0,0 0 0 0 0,1-1 0 0 0,-1 1 0 0 0,3 1 0 0 0,-4-2-44 0 0,1 0 1 0 0,-1 0 0 0 0,0 0 0 0 0,1 0 0 0 0,-1-1 0 0 0,1 1 0 0 0,-1 0 0 0 0,1 0-1 0 0,-1 0 1 0 0,1-1 0 0 0,-1 1 0 0 0,0 0 0 0 0,1-1 0 0 0,-1 1 0 0 0,0 0 0 0 0,1-1-1 0 0,-1 1 1 0 0,0 0 0 0 0,1-1 0 0 0,-1 1 0 0 0,0 0 0 0 0,0-1 0 0 0,1 1 0 0 0,-1-1-1 0 0,0 1 1 0 0,0-1 0 0 0,0 1 0 0 0,0-1 0 0 0,0 1 0 0 0,1-1 0 0 0,0-7 97 0 0,1 0 0 0 0,-1 1 0 0 0,0-1 0 0 0,-1-10 0 0 0,-3-26 280 0 0,2 30-1084 0 0,0 0-1 0 0,2-23 1 0 0,0 35 364 0 0,0 0 0 0 0,-1 0 1 0 0,1 0-1 0 0,0 0 1 0 0,0 0-1 0 0,1 0 1 0 0,-1 1-1 0 0,0-1 0 0 0,0 1 1 0 0,1-1-1 0 0,-1 1 1 0 0,1-1-1 0 0,0 1 0 0 0,-1 0 1 0 0,4-3-1 0 0,27-13-3372 0 0,-25 14 2934 0 0,1-1 1 0 0,0 2-1 0 0,0-1 0 0 0,0 1 0 0 0,10-1 0 0 0,21 1 1062 0 0,-38 2-57 0 0,-1 0 0 0 0,1 0 0 0 0,-1 0 0 0 0,0 0-1 0 0,1 0 1 0 0,-1 0 0 0 0,1 0 0 0 0,-1 0 0 0 0,1 0 0 0 0,-1 0 0 0 0,1 0 0 0 0,-1 1-1 0 0,0-1 1 0 0,1 0 0 0 0,-1 0 0 0 0,1 0 0 0 0,-1 1 0 0 0,0-1 0 0 0,1 0 0 0 0,-1 0-1 0 0,0 1 1 0 0,1-1 0 0 0,-1 0 0 0 0,0 1 0 0 0,0-1 0 0 0,1 0 0 0 0,-1 1 0 0 0,0-1-1 0 0,1 1 1 0 0,-3 16 3211 0 0,-23 29-2559 0 0,6-11 259 0 0,17-27-988 0 0,-3 4 71 0 0,1 1 0 0 0,1 0 0 0 0,1 0 0 0 0,-2 13 0 0 0,4-23-217 0 0,-1 0-1 0 0,1-1 0 0 0,0 1 0 0 0,1 0 0 0 0,-1 0 0 0 0,0-1 0 0 0,1 1 0 0 0,-1 0 0 0 0,1-1 0 0 0,0 1 0 0 0,0-1 1 0 0,0 1-1 0 0,0-1 0 0 0,0 1 0 0 0,1-1 0 0 0,-1 1 0 0 0,1-1 0 0 0,0 0 0 0 0,-1 0 0 0 0,1 0 0 0 0,0 0 0 0 0,0 0 1 0 0,0-1-1 0 0,1 1 0 0 0,3 2 0 0 0,-4-3-46 0 0,-1-1 0 0 0,1 1 0 0 0,0-1 0 0 0,-1 0 0 0 0,1 1 0 0 0,0-1 0 0 0,0 0 0 0 0,-1 0 0 0 0,1 0 0 0 0,0 0 0 0 0,0 0 0 0 0,-1-1 0 0 0,1 1 0 0 0,0 0 0 0 0,0-1 0 0 0,-1 0 1 0 0,1 1-1 0 0,-1-1 0 0 0,1 0 0 0 0,0 0 0 0 0,-1 0 0 0 0,1 0 0 0 0,-1 0 0 0 0,0 0 0 0 0,1 0 0 0 0,-1 0 0 0 0,0 0 0 0 0,2-3 0 0 0,3-3-172 0 0,-1 0 0 0 0,0 0 0 0 0,0 0 0 0 0,6-12 0 0 0,-8 10 56 0 0,1 1 0 0 0,-1-1 1 0 0,-1 0-1 0 0,0 0 0 0 0,0 0 1 0 0,0 0-1 0 0,-1 0 0 0 0,-1 0 0 0 0,0 0 1 0 0,0 0-1 0 0,-1 0 0 0 0,-2-13 0 0 0,3 20 105 0 0,-1 0 68 0 0,-1-2-140 0 0,1 6 1383 0 0,1 5-1195 0 0,0 1 0 0 0,1 0 1 0 0,0 0-1 0 0,0 0 1 0 0,1 0-1 0 0,0-1 1 0 0,6 15-1 0 0,-6-18-56 0 0,0 0-1 0 0,0 0 1 0 0,0 0-1 0 0,0 0 1 0 0,1 0-1 0 0,0-1 1 0 0,0 1 0 0 0,0-1-1 0 0,0 0 1 0 0,0 0-1 0 0,1 0 1 0 0,-1 0-1 0 0,1 0 1 0 0,0-1 0 0 0,0 0-1 0 0,6 3 1 0 0,-8-4-41 0 0,1-1 0 0 0,0 0 0 0 0,0 1 0 0 0,-1-1 1 0 0,1 0-1 0 0,0-1 0 0 0,0 1 0 0 0,0 0 0 0 0,-1-1 1 0 0,1 1-1 0 0,0-1 0 0 0,-1 0 0 0 0,1 0 0 0 0,-1 0 1 0 0,1 0-1 0 0,-1 0 0 0 0,1-1 0 0 0,-1 1 0 0 0,0-1 1 0 0,1 0-1 0 0,-1 0 0 0 0,0 1 0 0 0,0-1 0 0 0,0-1 1 0 0,2-2-1 0 0,4-5-166 0 0,0 0 1 0 0,-1 0-1 0 0,0-1 1 0 0,6-11-1 0 0,-9 12 89 0 0,14-23-380 0 0,21-60 1 0 0,-35 82 428 0 0,-1 1 0 0 0,-1-1 0 0 0,0 1 0 0 0,0-1 0 0 0,-1 0 0 0 0,0 1 0 0 0,-1-1 0 0 0,0 0 0 0 0,-1 0 0 0 0,-3-18 0 0 0,4 26 148 0 0,-1 1 0 0 0,0-1 0 0 0,0 0 1 0 0,0 1-1 0 0,0-1 0 0 0,0 1 0 0 0,-1 0 0 0 0,1-1 0 0 0,-1 1 0 0 0,1 0 0 0 0,-1 0 0 0 0,0 0 1 0 0,0 0-1 0 0,0 0 0 0 0,0 0 0 0 0,0 0 0 0 0,-1 1 0 0 0,1-1 0 0 0,0 1 0 0 0,-1 0 1 0 0,1 0-1 0 0,-1-1 0 0 0,1 1 0 0 0,-1 1 0 0 0,0-1 0 0 0,1 0 0 0 0,-1 1 0 0 0,0-1 1 0 0,-3 1-1 0 0,4 0 101 0 0,-4 7 93 0 0,6-7-273 0 0,-1 1-1 0 0,0-1 1 0 0,0 1-1 0 0,0 0 1 0 0,1-1-1 0 0,-1 1 1 0 0,0 0 0 0 0,1 0-1 0 0,-1-1 1 0 0,0 1-1 0 0,1 0 1 0 0,-1 0 0 0 0,1 0-1 0 0,-1 0 1 0 0,1 1-1 0 0,-6 20 62 0 0,1 0-1 0 0,1 1 0 0 0,1-1 0 0 0,1 1 0 0 0,2 0 0 0 0,0 0 1 0 0,1 0-1 0 0,1-1 0 0 0,1 1 0 0 0,7 24 0 0 0,-8-39-88 0 0,1 0-1 0 0,0 0 0 0 0,1 0 1 0 0,0-1-1 0 0,0 1 0 0 0,1-1 0 0 0,0 0 1 0 0,0 0-1 0 0,1-1 0 0 0,-1 1 1 0 0,2-1-1 0 0,-1-1 0 0 0,0 1 1 0 0,1-1-1 0 0,11 7 0 0 0,-15-11-11 0 0,0 0-1 0 0,0 0 1 0 0,-1 0-1 0 0,1 0 1 0 0,0-1-1 0 0,0 1 1 0 0,0-1-1 0 0,0 0 1 0 0,0 0-1 0 0,0 0 1 0 0,0 0-1 0 0,0 0 1 0 0,0-1-1 0 0,0 0 1 0 0,0 1-1 0 0,0-1 1 0 0,0 0-1 0 0,0 0 1 0 0,0 0-1 0 0,-1-1 1 0 0,1 1-1 0 0,0-1 1 0 0,-1 1-1 0 0,1-1 1 0 0,-1 0-1 0 0,0 0 1 0 0,0 0-1 0 0,0 0 1 0 0,3-4-1 0 0,4-6-238 0 0,0-1 0 0 0,0 0 0 0 0,-2-1-1 0 0,10-21 1 0 0,-2 5-294 0 0,-7 1 111 0 0,-3 10 1111 0 0,-1 40-147 0 0,-3 7-221 0 0,-1-20-223 0 0,0 0-1 0 0,0 0 1 0 0,1 0-1 0 0,0 0 1 0 0,0 0 0 0 0,1 0-1 0 0,0-1 1 0 0,0 1-1 0 0,1-1 1 0 0,4 9-1 0 0,-5-13-50 0 0,0 1-1 0 0,1 0 0 0 0,-1-1 0 0 0,1 1 1 0 0,0-1-1 0 0,0 0 0 0 0,0 0 0 0 0,0 0 0 0 0,0 0 1 0 0,1-1-1 0 0,5 4 0 0 0,-7-5-23 0 0,-1-1 1 0 0,1 1-1 0 0,0-1 0 0 0,-1 1 1 0 0,1-1-1 0 0,0 0 0 0 0,-1 0 0 0 0,1 0 1 0 0,0 0-1 0 0,-1 0 0 0 0,1 0 1 0 0,0 0-1 0 0,0 0 0 0 0,-1-1 1 0 0,1 1-1 0 0,0-1 0 0 0,-1 1 0 0 0,1-1 1 0 0,-1 0-1 0 0,1 0 0 0 0,-1 1 1 0 0,1-1-1 0 0,-1 0 0 0 0,1 0 0 0 0,-1 0 1 0 0,0-1-1 0 0,0 1 0 0 0,1 0 1 0 0,-1 0-1 0 0,0-1 0 0 0,0 1 0 0 0,1-2 1 0 0,9-13-5 0 0,0 0 0 0 0,0-1 0 0 0,-2-1 0 0 0,0 1 0 0 0,9-26 0 0 0,-18 42 66 0 0,2 7 274 0 0,-1 1-263 0 0,0 1 1 0 0,1 0 0 0 0,1-1 0 0 0,-1 1 0 0 0,6 11-1 0 0,-5-15-38 0 0,-1-1 0 0 0,1 1 0 0 0,1 0 0 0 0,-1-1 0 0 0,0 0 0 0 0,1 1 0 0 0,0-1 0 0 0,-1-1 0 0 0,1 1 0 0 0,0 0 0 0 0,0-1-1 0 0,6 2 1 0 0,-1-1-2 0 0,1 0 0 0 0,0-1-1 0 0,0 0 1 0 0,18 0-1 0 0,-22-1-98 0 0,0-1 1 0 0,-1 1-1 0 0,1-1 0 0 0,-1-1 0 0 0,1 1 0 0 0,0-1 0 0 0,-1 0 0 0 0,1 0 1 0 0,-1 0-1 0 0,1-1 0 0 0,-1 0 0 0 0,0 0 0 0 0,0 0 0 0 0,0-1 1 0 0,0 0-1 0 0,0 0 0 0 0,0 0 0 0 0,-1 0 0 0 0,0-1 0 0 0,1 1 1 0 0,-1-1-1 0 0,-1-1 0 0 0,1 1 0 0 0,0 0 0 0 0,-1-1 0 0 0,0 0 0 0 0,0 1 1 0 0,-1-1-1 0 0,1 0 0 0 0,3-11 0 0 0,-4 9-74 0 0,0 4 60 0 0,-1 0 1 0 0,1-1-1 0 0,-1 1 1 0 0,0-1-1 0 0,0 0 0 0 0,0 1 1 0 0,-1-1-1 0 0,1 0 0 0 0,-1 1 1 0 0,0-1-1 0 0,0 0 0 0 0,0-3 1 0 0,-1 5 3 0 0,-8-23-152 0 0,8 24 251 0 0,0 1-1 0 0,1-1 0 0 0,-1 0 0 0 0,0 0 1 0 0,0 0-1 0 0,0 1 0 0 0,-1-1 0 0 0,1 1 1 0 0,0-1-1 0 0,0 1 0 0 0,0-1 0 0 0,0 1 1 0 0,0 0-1 0 0,-1-1 0 0 0,1 1 0 0 0,0 0 1 0 0,0 0-1 0 0,-1 0 0 0 0,1 0 0 0 0,0 0 1 0 0,0 0-1 0 0,0 0 0 0 0,-2 1 0 0 0,0 0 16 0 0,1 0 1 0 0,0 0-1 0 0,1 0 0 0 0,-1 0 0 0 0,0 0 0 0 0,0 1 0 0 0,0-1 1 0 0,1 0-1 0 0,-1 1 0 0 0,1 0 0 0 0,-1-1 0 0 0,-1 4 0 0 0,0 0 32 0 0,0 0-1 0 0,0 0 1 0 0,0 0 0 0 0,1 1-1 0 0,-1-1 1 0 0,2 1-1 0 0,-1 0 1 0 0,0 0 0 0 0,0 10-1 0 0,1-9 21 0 0,1 1-1 0 0,0-1 1 0 0,1 1-1 0 0,0-1 1 0 0,0 1-1 0 0,0-1 1 0 0,6 15-1 0 0,-6-19-69 0 0,0-1-1 0 0,1 1 0 0 0,-1-1 1 0 0,1 1-1 0 0,0-1 0 0 0,0 1 1 0 0,0-1-1 0 0,0 0 0 0 0,0 0 1 0 0,0 0-1 0 0,0 0 0 0 0,1 0 1 0 0,-1 0-1 0 0,1-1 0 0 0,0 1 1 0 0,-1-1-1 0 0,1 0 0 0 0,0 0 1 0 0,0 0-1 0 0,0 0 1 0 0,0 0-1 0 0,5 0 0 0 0,-4 0 11 0 0,1-1 1 0 0,-1 0-1 0 0,1 0 0 0 0,-1 0 0 0 0,1 0 0 0 0,7-3 0 0 0,6-5-1700 0 0,-7-8-4636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2.335"/>
    </inkml:context>
    <inkml:brush xml:id="br0">
      <inkml:brushProperty name="width" value="0.05" units="cm"/>
      <inkml:brushProperty name="height" value="0.05" units="cm"/>
      <inkml:brushProperty name="color" value="#5B2D90"/>
    </inkml:brush>
  </inkml:definitions>
  <inkml:trace contextRef="#ctx0" brushRef="#br0">113 125 1596 0 0,'0'0'8779'0'0,"-22"-21"831"0"0,15 14-9646 0 0,6 6 93 0 0,0-1 0 0 0,-1 0 1 0 0,1 1-1 0 0,0-1 0 0 0,0 0 0 0 0,0 0 0 0 0,0 0 0 0 0,1 0 0 0 0,-1 0 0 0 0,0 0 0 0 0,1 0 1 0 0,-1 0-1 0 0,1 0 0 0 0,0 0 0 0 0,0 0 0 0 0,0 0 0 0 0,0-1 0 0 0,0 1 0 0 0,0 0 0 0 0,0 0 1 0 0,1 0-1 0 0,0-2 0 0 0,0 0-20 0 0,1 0 1 0 0,-1 0-1 0 0,1 0 1 0 0,0 0-1 0 0,0 0 0 0 0,1 1 1 0 0,-1-1-1 0 0,1 1 1 0 0,-1 0-1 0 0,5-4 1 0 0,-6 6-10 0 0,18-2 147 0 0,-18 3-165 0 0,0-1-1 0 0,0 1 1 0 0,1 0 0 0 0,-1-1 0 0 0,0 1-1 0 0,1 0 1 0 0,-1 0 0 0 0,0 0 0 0 0,0 0 0 0 0,1 0-1 0 0,-1 1 1 0 0,0-1 0 0 0,1 0 0 0 0,-1 0-1 0 0,0 1 1 0 0,0-1 0 0 0,0 1 0 0 0,1-1-1 0 0,-1 1 1 0 0,0 0 0 0 0,1 0 0 0 0,1 0 1 0 0,-1 0 0 0 0,0 0 0 0 0,1 1 1 0 0,-1-1-1 0 0,0 1 0 0 0,0-1 1 0 0,0 1-1 0 0,0 0 0 0 0,0-1 0 0 0,0 1 1 0 0,-1 0-1 0 0,1 0 0 0 0,0 1 0 0 0,-1-1 1 0 0,0 0-1 0 0,1 0 0 0 0,-1 1 0 0 0,0-1 1 0 0,0 0-1 0 0,-1 1 0 0 0,1-1 1 0 0,0 1-1 0 0,-1 0 0 0 0,1-1 0 0 0,-1 1 1 0 0,0-1-1 0 0,0 1 0 0 0,0 0 0 0 0,0-1 1 0 0,-1 1-1 0 0,1-1 0 0 0,-1 1 0 0 0,1-1 1 0 0,-1 1-1 0 0,0-1 0 0 0,0 1 0 0 0,0-1 1 0 0,-2 3-1 0 0,1 0 75 0 0,-1-1-1 0 0,0 0 1 0 0,0 0 0 0 0,0 0 0 0 0,-1 0-1 0 0,1 0 1 0 0,-1 0 0 0 0,0-1-1 0 0,0 0 1 0 0,0 0 0 0 0,-1 0-1 0 0,1 0 1 0 0,-8 2 0 0 0,9-4-40 0 0,1 0 0 0 0,-1 0 0 0 0,0 0 0 0 0,0 0 0 0 0,0-1 0 0 0,1 0 0 0 0,-1 0 0 0 0,0 1 0 0 0,0-1 0 0 0,0-1 0 0 0,0 1 0 0 0,0 0 0 0 0,0-1 0 0 0,0 0 0 0 0,1 1 0 0 0,-1-1 0 0 0,0 0 0 0 0,1-1 0 0 0,-1 1 0 0 0,0 0 0 0 0,1-1 0 0 0,0 1 0 0 0,-1-1 0 0 0,1 0 0 0 0,-4-3 0 0 0,-1-2 13 0 0,5 6-49 0 0,1 0 1 0 0,-1-1 0 0 0,0 1-1 0 0,1-1 1 0 0,-1 0 0 0 0,1 1-1 0 0,-1-1 1 0 0,1 0 0 0 0,0 0 0 0 0,0 0-1 0 0,0 0 1 0 0,0 0 0 0 0,0 0-1 0 0,0 0 1 0 0,0 0 0 0 0,1 0-1 0 0,-1-4 1 0 0,1 5 0 0 0,-1 0-10 0 0,1 1 1 0 0,0-1-1 0 0,0 1 0 0 0,0-1 0 0 0,-1 1 0 0 0,1-1 0 0 0,0 1 0 0 0,0-1 1 0 0,0 0-1 0 0,0 1 0 0 0,0-1 0 0 0,0 1 0 0 0,0-1 0 0 0,0 1 0 0 0,0-1 0 0 0,0 1 1 0 0,0-1-1 0 0,0 0 0 0 0,1 1 0 0 0,-1-1 0 0 0,0 1 0 0 0,0-1 0 0 0,0 1 1 0 0,1-1-1 0 0,-1 1 0 0 0,0 0 0 0 0,1-1 0 0 0,-1 1 0 0 0,0-1 0 0 0,1 1 1 0 0,-1-1-1 0 0,1 1 0 0 0,-1 0 0 0 0,1-1 0 0 0,0 1 0 0 0,15-18 19 0 0,-15 18-23 0 0,1-2 8 0 0,0 0 0 0 0,0 1 1 0 0,0-1-1 0 0,0 1 1 0 0,1 0-1 0 0,-1 0 0 0 0,0 0 1 0 0,1 0-1 0 0,-1 0 0 0 0,1 0 1 0 0,-1 1-1 0 0,1-1 1 0 0,0 1-1 0 0,-1-1 0 0 0,1 1 1 0 0,-1 0-1 0 0,1 0 1 0 0,0 0-1 0 0,-1 1 0 0 0,1-1 1 0 0,-1 1-1 0 0,1-1 0 0 0,-1 1 1 0 0,1 0-1 0 0,-1 0 1 0 0,1 0-1 0 0,3 3 0 0 0,-6-5-3 0 0,1 1-1 0 0,-1 0-1 0 0,1 0 1 0 0,-1 0-1 0 0,1 0 1 0 0,-1 0-1 0 0,0 0 1 0 0,1 0-1 0 0,-1 1 1 0 0,1-1-1 0 0,-1 0 0 0 0,1 0 1 0 0,-1 0-1 0 0,0 0 1 0 0,1 0-1 0 0,-1 1 1 0 0,1-1-1 0 0,-1 0 1 0 0,0 0-1 0 0,1 1 1 0 0,-1-1-1 0 0,0 0 1 0 0,1 1-1 0 0,-1-1 0 0 0,0 0 1 0 0,0 1-1 0 0,1-1 1 0 0,-1 0-1 0 0,0 1 1 0 0,0-1-1 0 0,1 1 1 0 0,-1-1-1 0 0,0 1 1 0 0,0-1-1 0 0,0 0 0 0 0,0 1 1 0 0,0-1-1 0 0,0 1 1 0 0,0 0-1 0 0,1 1 12 0 0,0 0 0 0 0,0 0 0 0 0,0 1 0 0 0,0-1 0 0 0,-1 0 0 0 0,1 1 0 0 0,-1-1 0 0 0,0 1 0 0 0,0-1 0 0 0,0 0 0 0 0,0 1 0 0 0,0-1 0 0 0,0 1 0 0 0,-1-1 0 0 0,1 0 0 0 0,-1 1 0 0 0,1-1 0 0 0,-1 0 0 0 0,0 1 0 0 0,0-1 0 0 0,0 0 0 0 0,0 0 0 0 0,0 0 0 0 0,-1 0 0 0 0,1 0 0 0 0,-1 0 0 0 0,1 0 0 0 0,-1-1 0 0 0,0 1 0 0 0,0 0 0 0 0,0-1 0 0 0,-2 2 0 0 0,3-2 66 0 0,0-1-68 0 0,0 1 0 0 0,1-1 1 0 0,-1 1-1 0 0,0-1 1 0 0,0 0-1 0 0,1 0 0 0 0,-1 1 1 0 0,0-1-1 0 0,0 0 0 0 0,0 0 1 0 0,1 0-1 0 0,-1 0 1 0 0,0 0-1 0 0,0 0 0 0 0,0 0 1 0 0,1 0-1 0 0,-1 0 0 0 0,0 0 1 0 0,0-1-1 0 0,0 1 0 0 0,0-1 1 0 0,-18-3 119 0 0,18 4-118 0 0,-3-2 13 0 0,0 1 0 0 0,1-1 0 0 0,-1 1 0 0 0,1-1 0 0 0,0 0 0 0 0,-1 0 0 0 0,1-1 0 0 0,0 1 0 0 0,0-1 0 0 0,0 0 0 0 0,1 1 0 0 0,-1-1 0 0 0,1-1 0 0 0,-1 1 0 0 0,1 0 0 0 0,0 0 0 0 0,-3-8 0 0 0,5 10-11 0 0,1-15-2 0 0,0 14-9 0 0,0 0-1 0 0,0 0 0 0 0,0 0 0 0 0,0 1 0 0 0,1-1 1 0 0,-1 0-1 0 0,1 0 0 0 0,0 1 0 0 0,-1-1 0 0 0,1 1 0 0 0,0-1 1 0 0,0 1-1 0 0,0 0 0 0 0,0 0 0 0 0,0 0 0 0 0,0 0 1 0 0,0 0-1 0 0,0 0 0 0 0,0 1 0 0 0,1-1 0 0 0,-1 1 0 0 0,0-1 1 0 0,1 1-1 0 0,-1 0 0 0 0,4 0 0 0 0,-4 0 2 0 0,0-1-3 0 0,-1 1 0 0 0,0 0 0 0 0,0-1 0 0 0,0 1 0 0 0,1 0 0 0 0,-1 0 0 0 0,0 0 0 0 0,1 0 0 0 0,-1 0 0 0 0,0 0 0 0 0,0 0 0 0 0,1 1 0 0 0,-1-1 0 0 0,0 0 0 0 0,0 1 0 0 0,1-1 0 0 0,-1 1 0 0 0,0-1 0 0 0,0 1 0 0 0,0-1 0 0 0,0 1 0 0 0,0 0 0 0 0,1 1 0 0 0,25 16 43 0 0,-25-15-13 0 0,-1 1 1 0 0,0-1-1 0 0,0 1 0 0 0,-1-1 1 0 0,1 1-1 0 0,-1-1 0 0 0,0 1 1 0 0,0 0-1 0 0,0-1 0 0 0,-1 7 1 0 0,0-8 64 0 0,-10 5 209 0 0,9-6-243 0 0,-1 1 0 0 0,1 0-1 0 0,-1-1 1 0 0,1 1 0 0 0,-1-1-1 0 0,1 0 1 0 0,-1 0 0 0 0,-4 1 0 0 0,-6-1 72 0 0,7-1-75 0 0,0 0 0 0 0,1 0 0 0 0,-1 0 0 0 0,0-1 0 0 0,-7-1 0 0 0,12 2-49 0 0,-1-1-1 0 0,0 1 0 0 0,0-1 1 0 0,0 0-1 0 0,1 0 1 0 0,-1 0-1 0 0,1 0 1 0 0,-1 0-1 0 0,1 0 1 0 0,-1 0-1 0 0,1-1 1 0 0,-1 1-1 0 0,1 0 1 0 0,0-1-1 0 0,0 1 1 0 0,0-1-1 0 0,0 0 0 0 0,0 1 1 0 0,0-1-1 0 0,0 0 1 0 0,0-2-1 0 0,0 3-7 0 0,1-1-1 0 0,0 1 0 0 0,0-1 0 0 0,0 1 1 0 0,1 0-1 0 0,-1-1 0 0 0,0 1 0 0 0,1-1 1 0 0,-1 1-1 0 0,0 0 0 0 0,1-1 0 0 0,0 1 1 0 0,-1 0-1 0 0,1-1 0 0 0,0 1 0 0 0,-1 0 1 0 0,1 0-1 0 0,0 0 0 0 0,0 0 1 0 0,0 0-1 0 0,0 0 0 0 0,0 0 0 0 0,0 0 1 0 0,2-1-1 0 0,0 0-1 0 0,1-1-1 0 0,-1 1 1 0 0,1 0 0 0 0,-1 0 0 0 0,1 0 0 0 0,0 1-1 0 0,0-1 1 0 0,0 1 0 0 0,0 0 0 0 0,0 0-1 0 0,0 0 1 0 0,7 0 0 0 0,-6 1 2 0 0,-1 0 1 0 0,1 0-1 0 0,-1 0 1 0 0,1 0-1 0 0,-1 1 0 0 0,0-1 1 0 0,1 1-1 0 0,5 2 1 0 0,-8-2 0 0 0,-1 0 1 0 0,1 0-1 0 0,0 1 1 0 0,0-1 0 0 0,-1 0-1 0 0,1 1 1 0 0,0-1-1 0 0,-1 1 1 0 0,0 0-1 0 0,1-1 1 0 0,-1 1 0 0 0,0 0-1 0 0,0 0 1 0 0,2 3-1 0 0,-3-3 4 0 0,1 0 0 0 0,-1 0 0 0 0,0 0 1 0 0,0 0-1 0 0,1 0 0 0 0,-1 1 0 0 0,0-1 0 0 0,-1 0 0 0 0,1 0 0 0 0,0 0 0 0 0,-1 0 0 0 0,1 0 0 0 0,-1 0 0 0 0,1 0 0 0 0,-1 0 0 0 0,0 0 0 0 0,0 0 0 0 0,0-1 0 0 0,0 1 0 0 0,0 0 0 0 0,-1-1 0 0 0,-2 4 0 0 0,0 1 38 0 0,-1-1-1 0 0,0 0 0 0 0,0 0 0 0 0,-11 8 0 0 0,-18 1 217 0 0,32-14-209 0 0,-11-1 94 0 0,12 0-142 0 0,0-1 1 0 0,0 1-1 0 0,1 0 1 0 0,-1 0-1 0 0,0-1 1 0 0,1 1-1 0 0,-1 0 1 0 0,1-1-1 0 0,-1 1 1 0 0,1-1 0 0 0,0 1-1 0 0,-1 0 1 0 0,1-1-1 0 0,0 1 1 0 0,0-1-1 0 0,0 1 1 0 0,0-1-1 0 0,0 1 1 0 0,1-1-1 0 0,-1 1 1 0 0,0-1-1 0 0,1 1 1 0 0,-1 0-1 0 0,1-1 1 0 0,-1 1-1 0 0,1 0 1 0 0,-1-1 0 0 0,2-1-1 0 0,-1 2 5 0 0,0 0-5 0 0,-1-1 0 0 0,1 1 0 0 0,0 0 0 0 0,-1 0 0 0 0,1 0 0 0 0,0 0 0 0 0,0 0 0 0 0,0 0 0 0 0,0 0 0 0 0,0 0 0 0 0,0 0 0 0 0,0 0 0 0 0,0 0 0 0 0,0 0 0 0 0,0 1 0 0 0,1-1 0 0 0,-1 1 0 0 0,0-1 0 0 0,0 1 0 0 0,1-1 0 0 0,-1 1 0 0 0,0 0-1 0 0,1-1 1 0 0,1 1 0 0 0,-2 0-6 0 0,1-1-13 0 0,3-2-391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3.399"/>
    </inkml:context>
    <inkml:brush xml:id="br0">
      <inkml:brushProperty name="width" value="0.05" units="cm"/>
      <inkml:brushProperty name="height" value="0.05" units="cm"/>
      <inkml:brushProperty name="color" value="#5B2D90"/>
    </inkml:brush>
  </inkml:definitions>
  <inkml:trace contextRef="#ctx0" brushRef="#br0">184 4 460 0 0,'15'-3'20941'0'0,"-29"13"-20449"0"0,0 1 0 0 0,2 1 0 0 0,-1 0 0 0 0,2 1 0 0 0,-1 1 0 0 0,2-1 0 0 0,0 2 0 0 0,0-1 0 0 0,2 1 0 0 0,0 1 0 0 0,-7 18 0 0 0,4-6-332 0 0,1 1 0 0 0,1 0 0 0 0,2 0 0 0 0,1 1 0 0 0,-4 53 0 0 0,10-67-120 0 0,-1 0-1 0 0,2 0 0 0 0,0 0 0 0 0,1 0 1 0 0,1-1-1 0 0,9 30 0 0 0,-10-37-31 0 0,1 0 0 0 0,1-1 0 0 0,0 1 0 0 0,0-1 0 0 0,0 1 0 0 0,1-1 0 0 0,0-1 0 0 0,0 1 0 0 0,1-1 0 0 0,0 0 0 0 0,0 0-1 0 0,0 0 1 0 0,1-1 0 0 0,10 7 0 0 0,-11-9-27 0 0,0 0-1 0 0,0 0 1 0 0,1 0-1 0 0,-1 0 1 0 0,1-1-1 0 0,-1 0 1 0 0,1-1 0 0 0,0 0-1 0 0,0 0 1 0 0,-1 0-1 0 0,1 0 1 0 0,0-1-1 0 0,13-2 1 0 0,-15 1-26 0 0,0 0 0 0 0,-1 0 0 0 0,1-1 0 0 0,0 0 1 0 0,-1 0-1 0 0,0 0 0 0 0,1 0 0 0 0,-1-1 0 0 0,0 0 0 0 0,0 1 1 0 0,-1-1-1 0 0,1-1 0 0 0,0 1 0 0 0,-1-1 0 0 0,0 1 0 0 0,0-1 1 0 0,0 0-1 0 0,0 0 0 0 0,-1 0 0 0 0,4-7 0 0 0,13-38-474 0 0,-18 45 481 0 0,-1 1 0 0 0,1-1 0 0 0,-1 1 1 0 0,1 0-1 0 0,-1-1 0 0 0,0 1 0 0 0,0-1 0 0 0,0 1 1 0 0,-1-1-1 0 0,1 1 0 0 0,-1 0 0 0 0,-2-7 0 0 0,2 9 32 0 0,0-1-1 0 0,-1 0 0 0 0,1 0 0 0 0,-1 1 0 0 0,1-1 0 0 0,-1 0 0 0 0,0 1 0 0 0,0 0 0 0 0,1-1 0 0 0,-1 1 0 0 0,0 0 0 0 0,0 0 1 0 0,0 0-1 0 0,-1 0 0 0 0,1 0 0 0 0,0 1 0 0 0,0-1 0 0 0,0 1 0 0 0,0-1 0 0 0,-1 1 0 0 0,1 0 0 0 0,0 0 0 0 0,-1 0 1 0 0,1 0-1 0 0,0 0 0 0 0,0 0 0 0 0,-3 1 0 0 0,-9 1 19 0 0,0 1 0 0 0,-25 8 0 0 0,36-11-9 0 0,-10 4 92 0 0,-1 1 1 0 0,1 1-1 0 0,0 0 1 0 0,0 0 0 0 0,0 1-1 0 0,-19 16 1 0 0,25-18-26 0 0,1 1 1 0 0,0 0 0 0 0,1 0-1 0 0,-1 0 1 0 0,1 1 0 0 0,0 0-1 0 0,1 0 1 0 0,0 0 0 0 0,0 1-1 0 0,0-1 1 0 0,1 1 0 0 0,0 0-1 0 0,-1 9 1 0 0,1-6 15 0 0,0 0 0 0 0,1 1-1 0 0,0-1 1 0 0,1 0 0 0 0,1 1 0 0 0,0-1 0 0 0,0 1 0 0 0,1-1 0 0 0,1 1-1 0 0,0-1 1 0 0,0 0 0 0 0,6 17 0 0 0,-1-12-28 0 0,-5-8-45 0 0,1 0 0 0 0,0-1-1 0 0,0 1 1 0 0,1 0 0 0 0,0-1 0 0 0,0 0 0 0 0,1 0-1 0 0,0 0 1 0 0,0-1 0 0 0,0 0 0 0 0,1 0 0 0 0,0 0-1 0 0,0 0 1 0 0,1-1 0 0 0,7 5 0 0 0,5 2-1952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3.822"/>
    </inkml:context>
    <inkml:brush xml:id="br0">
      <inkml:brushProperty name="width" value="0.05" units="cm"/>
      <inkml:brushProperty name="height" value="0.05" units="cm"/>
      <inkml:brushProperty name="color" value="#5B2D90"/>
    </inkml:brush>
  </inkml:definitions>
  <inkml:trace contextRef="#ctx0" brushRef="#br0">28 57 1536 0 0,'-20'-4'12134'0'0,"20"4"-12025"0"0,0 0 0 0 0,0 0 0 0 0,0 0 0 0 0,-1-1 0 0 0,1 1 0 0 0,0 0 0 0 0,0 0 0 0 0,0 0 0 0 0,-1 0 0 0 0,1 0 0 0 0,0 0 0 0 0,0 0 0 0 0,0 0 1 0 0,-1 0-1 0 0,1 0 0 0 0,0 0 0 0 0,0 0 0 0 0,0 0 0 0 0,-1 0 0 0 0,1 0 0 0 0,0 1 0 0 0,0-1 0 0 0,0 0 0 0 0,-1 0 0 0 0,1 0 0 0 0,0 0 0 0 0,0 0 0 0 0,0 0 0 0 0,0 0 0 0 0,-1 1 0 0 0,1-1 0 0 0,0 0 0 0 0,0 0 0 0 0,0 0 0 0 0,0 0 0 0 0,0 1 1 0 0,0-1-1 0 0,-1 0 0 0 0,1 0 0 0 0,0 0 0 0 0,0 0 0 0 0,0 1 0 0 0,0-1 0 0 0,0 0 0 0 0,0 0 0 0 0,0 0 0 0 0,0 1 0 0 0,0-1 0 0 0,0 0 0 0 0,0 0 0 0 0,0 1 0 0 0,0-1 0 0 0,0 0 0 0 0,0 0 0 0 0,0 0 0 0 0,0 1 0 0 0,0-1 0 0 0,0 0 0 0 0,1 0 1 0 0,-1 0-1 0 0,0 0 0 0 0,0 1 0 0 0,16 15 1385 0 0,29 15-1184 0 0,-28-20-12 0 0,-12-7-143 0 0,0-1 1 0 0,0 1-1 0 0,1-1 1 0 0,-1 0-1 0 0,1 0 1 0 0,0 0-1 0 0,0-1 1 0 0,0 0-1 0 0,0 0 1 0 0,11 1-1 0 0,-15-3-97 0 0,0-1 0 0 0,0 1 0 0 0,0-1 0 0 0,0 1 0 0 0,0-1-1 0 0,0 0 1 0 0,-1 1 0 0 0,1-1 0 0 0,0 0 0 0 0,0-1 0 0 0,-1 1 0 0 0,1 0 0 0 0,-1 0-1 0 0,1-1 1 0 0,1-1 0 0 0,22-28 1045 0 0,-14 17-646 0 0,52-73-173 0 0,-62 85-1094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4.936"/>
    </inkml:context>
    <inkml:brush xml:id="br0">
      <inkml:brushProperty name="width" value="0.05" units="cm"/>
      <inkml:brushProperty name="height" value="0.05" units="cm"/>
      <inkml:brushProperty name="color" value="#5B2D90"/>
    </inkml:brush>
  </inkml:definitions>
  <inkml:trace contextRef="#ctx0" brushRef="#br0">1 0 680 0 0,'0'3'21540'0'0,"5"23"-21137"0"0,74 463 6037 0 0,-65-418-6659 0 0,-14-70-178 0 0,-13-48-7836 0 0,3 16 569 0 0,4 11 1571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5.322"/>
    </inkml:context>
    <inkml:brush xml:id="br0">
      <inkml:brushProperty name="width" value="0.05" units="cm"/>
      <inkml:brushProperty name="height" value="0.05" units="cm"/>
      <inkml:brushProperty name="color" value="#5B2D90"/>
    </inkml:brush>
  </inkml:definitions>
  <inkml:trace contextRef="#ctx0" brushRef="#br0">1 21 148 0 0,'1'-2'354'0'0,"0"1"0"0"0,1-1 0 0 0,-1 1 0 0 0,1-1 0 0 0,-1 1 0 0 0,1-1 1 0 0,-1 1-1 0 0,1 0 0 0 0,0 0 0 0 0,0 0 0 0 0,-1 0 0 0 0,1 0 0 0 0,0 0 0 0 0,0 1 0 0 0,0-1 0 0 0,0 1 0 0 0,0-1 0 0 0,0 1 0 0 0,0 0 0 0 0,0 0 1 0 0,0 0-1 0 0,0 0 0 0 0,0 0 0 0 0,1 0 0 0 0,-1 0 0 0 0,0 1 0 0 0,0-1 0 0 0,2 1 0 0 0,9 3 656 0 0,0 0 0 0 0,0 1 0 0 0,16 8 0 0 0,-7-3 86 0 0,-11-5-480 0 0,0 0 0 0 0,0 1-1 0 0,18 12 1 0 0,-26-16-425 0 0,-1 0 0 0 0,1 0 1 0 0,-1 0-1 0 0,1 0 0 0 0,-1 0 0 0 0,0 1 0 0 0,1-1 0 0 0,-1 1 1 0 0,-1 0-1 0 0,1-1 0 0 0,0 1 0 0 0,-1 0 0 0 0,1 0 0 0 0,-1 0 1 0 0,0 0-1 0 0,0 0 0 0 0,0 0 0 0 0,1 6 0 0 0,-3-6-20 0 0,0 1 0 0 0,1 0-1 0 0,-2-1 1 0 0,1 1 0 0 0,0 0-1 0 0,-1-1 1 0 0,1 0-1 0 0,-1 1 1 0 0,0-1 0 0 0,0 0-1 0 0,0 0 1 0 0,-1 0 0 0 0,-4 5-1 0 0,-37 31 1296 0 0,-9 2-1217 0 0,52-40-694 0 0,-3 3-373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5.963"/>
    </inkml:context>
    <inkml:brush xml:id="br0">
      <inkml:brushProperty name="width" value="0.05" units="cm"/>
      <inkml:brushProperty name="height" value="0.05" units="cm"/>
      <inkml:brushProperty name="color" value="#5B2D90"/>
    </inkml:brush>
  </inkml:definitions>
  <inkml:trace contextRef="#ctx0" brushRef="#br0">1 161 232 0 0,'17'36'7490'0'0,"3"22"-1730"0"0,-18-49-5052 0 0,0 0 0 0 0,-1 0 0 0 0,0-1 0 0 0,0 1-1 0 0,-1 0 1 0 0,0 0 0 0 0,0 0 0 0 0,-1 0 0 0 0,-3 12 0 0 0,-3-41-501 0 0,-2-10-42 0 0,3-8 45 0 0,4 27-107 0 0,0 1 0 0 0,1 0 0 0 0,0 0 0 0 0,0-1 0 0 0,1 1 1 0 0,1 0-1 0 0,1-12 0 0 0,-1 20-89 0 0,-1 0 1 0 0,1 0-1 0 0,0 0 0 0 0,0 0 1 0 0,0 1-1 0 0,0-1 0 0 0,0 0 1 0 0,0 1-1 0 0,0-1 0 0 0,1 0 1 0 0,-1 1-1 0 0,1 0 0 0 0,-1-1 1 0 0,1 1-1 0 0,0 0 0 0 0,-1 0 1 0 0,1 0-1 0 0,0 0 0 0 0,0 0 0 0 0,3-1 1 0 0,43-8 183 0 0,-14 3-162 0 0,4-4 4 0 0,-29 9-28 0 0,-1 0-1 0 0,1 0 1 0 0,-1-1-1 0 0,1 0 0 0 0,-1-1 1 0 0,0 0-1 0 0,0 0 1 0 0,-1-1-1 0 0,13-9 0 0 0,-18 12 1 0 0,-1 0 0 0 0,0 0 0 0 0,0-1 0 0 0,0 1 0 0 0,0 0 0 0 0,0-1 0 0 0,0 1-1 0 0,-1 0 1 0 0,1-1 0 0 0,-1 1 0 0 0,0-1 0 0 0,0 1 0 0 0,0-1 0 0 0,0 1 0 0 0,0-1 0 0 0,0 1-1 0 0,-1-1 1 0 0,1 1 0 0 0,-1 0 0 0 0,1-1 0 0 0,-1 1 0 0 0,0 0 0 0 0,0-1 0 0 0,0 1 0 0 0,0 0-1 0 0,-1 0 1 0 0,1 0 0 0 0,-3-3 0 0 0,3 4 463 0 0,-3 3-377 0 0,2-1-15 0 0,-1 1 0 0 0,1-1 0 0 0,-1 0-1 0 0,1 1 1 0 0,-1-1 0 0 0,1 1-1 0 0,0 0 1 0 0,0 0 0 0 0,0 0 0 0 0,0 0-1 0 0,0 0 1 0 0,0 1 0 0 0,-2 3 0 0 0,-2 5 227 0 0,1 0 1 0 0,0 0 0 0 0,0 0 0 0 0,1 1-1 0 0,1-1 1 0 0,-3 18 0 0 0,5-21-212 0 0,-1 0 0 0 0,2 1 0 0 0,-1-1-1 0 0,1 0 1 0 0,0 1 0 0 0,1-1 0 0 0,0 0 0 0 0,1 1 0 0 0,-1-1 0 0 0,4 9 0 0 0,-4-15-235 0 0,0 0 0 0 0,0-1 0 0 0,0 1 0 0 0,0 0 0 0 0,0 0 0 0 0,0 0 0 0 0,1-1 0 0 0,-1 1 0 0 0,1-1 0 0 0,-1 1 0 0 0,1-1 0 0 0,0 1 0 0 0,-1-1 0 0 0,1 0 0 0 0,0 0 0 0 0,0 0 0 0 0,0 0 0 0 0,0 0 0 0 0,0 0 0 0 0,0-1 0 0 0,0 1 0 0 0,0-1 0 0 0,0 1 0 0 0,1-1 0 0 0,-1 0 0 0 0,0 0 0 0 0,0 0 0 0 0,0 0 0 0 0,0 0 0 0 0,0 0 0 0 0,1 0 0 0 0,-1-1 0 0 0,0 1 0 0 0,2-2 0 0 0,8-1-2110 0 0,-1-1 1 0 0,0-1-1 0 0,0 0 0 0 0,16-10 1 0 0,-24 14 1504 0 0,14-10-4818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6.605"/>
    </inkml:context>
    <inkml:brush xml:id="br0">
      <inkml:brushProperty name="width" value="0.05" units="cm"/>
      <inkml:brushProperty name="height" value="0.05" units="cm"/>
      <inkml:brushProperty name="color" value="#5B2D90"/>
    </inkml:brush>
  </inkml:definitions>
  <inkml:trace contextRef="#ctx0" brushRef="#br0">169 217 1996 0 0,'0'0'3856'0'0,"-1"-3"-2181"0"0,0 2-1267 0 0,0-1 0 0 0,-1 0 0 0 0,1 1 0 0 0,0-1 0 0 0,-1 1 0 0 0,1-1-1 0 0,-1 1 1 0 0,1 0 0 0 0,-1 0 0 0 0,0 0 0 0 0,1 0 0 0 0,-1 0 0 0 0,0 0 0 0 0,0 0-1 0 0,0 0 1 0 0,0 1 0 0 0,0-1 0 0 0,0 1 0 0 0,-3-1 0 0 0,1 1 166 0 0,-1-1 0 0 0,0 1 0 0 0,1 0 0 0 0,-1 1 0 0 0,0-1 0 0 0,1 1 0 0 0,-1 0 0 0 0,-7 3 0 0 0,7-2-330 0 0,0-1-1 0 0,0 1 0 0 0,1 0 1 0 0,-1 1-1 0 0,1-1 1 0 0,-1 1-1 0 0,1 0 0 0 0,0 0 1 0 0,0 0-1 0 0,0 1 1 0 0,1-1-1 0 0,-1 1 0 0 0,1 0 1 0 0,0 0-1 0 0,0 0 0 0 0,0 0 1 0 0,0 1-1 0 0,-2 5 1 0 0,3-2-131 0 0,1-1-1 0 0,-1 1 1 0 0,2 0 0 0 0,-1 0 0 0 0,1 0 0 0 0,0 0 0 0 0,0 0-1 0 0,1 0 1 0 0,3 15 0 0 0,-3-18-100 0 0,0-1 0 0 0,1 0 0 0 0,-1 0 0 0 0,1 0-1 0 0,0 0 1 0 0,0 0 0 0 0,0 0 0 0 0,1-1 0 0 0,-1 1 0 0 0,1-1-1 0 0,0 1 1 0 0,0-1 0 0 0,0 0 0 0 0,0 0 0 0 0,0 0 0 0 0,1-1 0 0 0,-1 1-1 0 0,1-1 1 0 0,5 3 0 0 0,-6-4-69 0 0,-1-1-1 0 0,0 1 1 0 0,0-1-1 0 0,1 1 1 0 0,-1-1-1 0 0,0 0 1 0 0,0 0 0 0 0,1 0-1 0 0,-1 0 1 0 0,0-1-1 0 0,1 1 1 0 0,-1-1-1 0 0,0 1 1 0 0,0-1-1 0 0,0 0 1 0 0,0 0 0 0 0,1 0-1 0 0,-1 0 1 0 0,0 0-1 0 0,-1 0 1 0 0,1 0-1 0 0,0-1 1 0 0,0 1-1 0 0,0-1 1 0 0,-1 1 0 0 0,3-4-1 0 0,0 0-92 0 0,0 1-1 0 0,0-1 1 0 0,-1 0 0 0 0,0 0-1 0 0,0 0 1 0 0,0-1 0 0 0,-1 1-1 0 0,4-11 1 0 0,-1-8-23 0 0,0 0-1 0 0,-2 0 1 0 0,-1-1 0 0 0,0 1-1 0 0,-2-1 1 0 0,-1 1 0 0 0,-1-1 0 0 0,-1 1-1 0 0,-2 0 1 0 0,0 0 0 0 0,-9-25-1 0 0,13 46 285 0 0,-1-1-1 0 0,1 1 1 0 0,-1 1-1 0 0,0-1 0 0 0,0 0 1 0 0,0 0-1 0 0,0 1 1 0 0,-1-1-1 0 0,1 1 0 0 0,-1 0 1 0 0,-5-5-1 0 0,7 7 372 0 0,1 0-446 0 0,-1-1 1 0 0,1 1 0 0 0,-1 0-1 0 0,1 0 1 0 0,-1 0 0 0 0,1 0-1 0 0,-1 0 1 0 0,1 0 0 0 0,-1 0-1 0 0,1 0 1 0 0,0 0-1 0 0,-1 0 1 0 0,1 0 0 0 0,-1 0-1 0 0,1 1 1 0 0,-1-1 0 0 0,1 0-1 0 0,-1 0 1 0 0,1 0 0 0 0,-1 1-1 0 0,1-1 1 0 0,0 0 0 0 0,-1 0-1 0 0,1 1 1 0 0,0-1-1 0 0,-1 0 1 0 0,1 1 0 0 0,0-1-1 0 0,-1 0 1 0 0,1 1 0 0 0,0-1-1 0 0,-1 1 1 0 0,1-1 0 0 0,0 1-1 0 0,0-1 1 0 0,0 0-1 0 0,0 1 1 0 0,-1-1 0 0 0,1 1-1 0 0,0-1 1 0 0,0 1 0 0 0,0-1-1 0 0,0 1 1 0 0,0-1 0 0 0,0 1-1 0 0,0-1 1 0 0,0 1-1 0 0,0-1 1 0 0,0 1 0 0 0,1 0-1 0 0,3 19 334 0 0,1 13-24 0 0,2-1 0 0 0,1 1 0 0 0,2-1 0 0 0,1-1 1 0 0,17 36-1 0 0,15 1-9 0 0,-39-63-363 0 0,0 1-1 0 0,1-1 1 0 0,-1 0 0 0 0,1 0 0 0 0,1-1-1 0 0,-1 1 1 0 0,1-1 0 0 0,-1 0 0 0 0,10 4-1 0 0,-14-7-54 0 0,0-1-1 0 0,0 0 0 0 0,0 1 1 0 0,0-1-1 0 0,1 0 0 0 0,-1 0 1 0 0,0 0-1 0 0,0 0 0 0 0,0 0 1 0 0,0 0-1 0 0,1 0 0 0 0,-1 0 1 0 0,0 0-1 0 0,0-1 0 0 0,0 1 1 0 0,0 0-1 0 0,0-1 0 0 0,0 1 1 0 0,0-1-1 0 0,0 1 0 0 0,0-1 1 0 0,0 0-1 0 0,0 1 0 0 0,0-1 1 0 0,0 0-1 0 0,0 0 0 0 0,0 0 1 0 0,0 1-1 0 0,-1-1 0 0 0,1 0 1 0 0,0 0-1 0 0,-1 0 0 0 0,1 0 1 0 0,-1 0-1 0 0,1 0 0 0 0,-1 0 1 0 0,0-1-1 0 0,1 1 0 0 0,-1 0 1 0 0,1-2-1 0 0,1-5-602 0 0,0 0 0 0 0,0 0-1 0 0,-1 0 1 0 0,0-10 0 0 0,2-6-947 0 0,-1-3-1466 0 0,-2 7-2491 0 0,-1 1 69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6.978"/>
    </inkml:context>
    <inkml:brush xml:id="br0">
      <inkml:brushProperty name="width" value="0.05" units="cm"/>
      <inkml:brushProperty name="height" value="0.05" units="cm"/>
      <inkml:brushProperty name="color" value="#5B2D90"/>
    </inkml:brush>
  </inkml:definitions>
  <inkml:trace contextRef="#ctx0" brushRef="#br0">14 114 768 0 0,'0'0'8629'0'0,"2"5"-8210"0"0,6 18-28 0 0,0 0 800 0 0,19 40 0 0 0,-26-61-1664 0 0</inkml:trace>
  <inkml:trace contextRef="#ctx0" brushRef="#br0" timeOffset="1">18 19 876 0 0,'-4'-8'5401'0'0,"-5"4"-901"0"0,4-2-2320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1:00.605"/>
    </inkml:context>
    <inkml:brush xml:id="br0">
      <inkml:brushProperty name="width" value="0.05" units="cm"/>
      <inkml:brushProperty name="height" value="0.05" units="cm"/>
      <inkml:brushProperty name="color" value="#FFFFFF"/>
    </inkml:brush>
  </inkml:definitions>
  <inkml:trace contextRef="#ctx0" brushRef="#br0">0 1 2012 0 0,'0'0'21525'0'0,"3"2"-21320"0"0,10 10 95 0 0,1-1 1 0 0,1-1 0 0 0,0 0 0 0 0,17 8-1 0 0,-11-6 180 0 0,36 27-1 0 0,151 114 1150 0 0,-75-58-939 0 0,-63-45-271 0 0,54 43 427 0 0,-94-67-587 0 0,-20-16-138 0 0,1 0 0 0 0,1-1 0 0 0,0 0 0 0 0,0-1 1 0 0,0 0-1 0 0,15 6 0 0 0,6 11-869 0 0,-43-33-334 0 0,-1-1-1 0 0,-17-18 0 0 0,11 7-3040 0 0,2 2-3662 0 0,8 5 739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7.372"/>
    </inkml:context>
    <inkml:brush xml:id="br0">
      <inkml:brushProperty name="width" value="0.05" units="cm"/>
      <inkml:brushProperty name="height" value="0.05" units="cm"/>
      <inkml:brushProperty name="color" value="#5B2D90"/>
    </inkml:brush>
  </inkml:definitions>
  <inkml:trace contextRef="#ctx0" brushRef="#br0">55 1 568 0 0,'7'6'8630'0'0,"-8"-1"-7859"0"0,0 0 0 0 0,-1-1 0 0 0,0 1 0 0 0,0-1 0 0 0,0 1-1 0 0,-1-1 1 0 0,1 0 0 0 0,-1 1 0 0 0,-5 4 0 0 0,3-3-41 0 0,1 1 0 0 0,-1 1 0 0 0,-6 14 0 0 0,8-14-338 0 0,1-1 0 0 0,0 1 1 0 0,1 0-1 0 0,0 0 0 0 0,0 0 0 0 0,0 0 0 0 0,1 0 0 0 0,0 0 0 0 0,1 0 1 0 0,2 12-1 0 0,-2-17-394 0 0,-1-1 0 0 0,1 1 1 0 0,0 0-1 0 0,0-1 0 0 0,0 1 0 0 0,1-1 1 0 0,-1 1-1 0 0,1-1 0 0 0,-1 1 1 0 0,1-1-1 0 0,0 0 0 0 0,0 0 0 0 0,0 0 1 0 0,0 0-1 0 0,0 0 0 0 0,0-1 0 0 0,0 1 1 0 0,1 0-1 0 0,-1-1 0 0 0,1 0 1 0 0,-1 1-1 0 0,1-1 0 0 0,-1 0 0 0 0,1-1 1 0 0,0 1-1 0 0,0 0 0 0 0,-1-1 1 0 0,1 1-1 0 0,0-1 0 0 0,0 0 0 0 0,0 0 1 0 0,-1 0-1 0 0,4-1 0 0 0,-2 1-274 0 0,-1 0 0 0 0,1-1 0 0 0,-1 0 0 0 0,0 0 0 0 0,1 0 0 0 0,-1 0 1 0 0,0 0-1 0 0,0-1 0 0 0,0 1 0 0 0,0-1 0 0 0,0 0 0 0 0,0 0 0 0 0,0 0 0 0 0,-1 0 0 0 0,1-1 0 0 0,2-3 0 0 0,0 1-1419 0 0,-1 0-1 0 0,-1 0 1 0 0,1-1 0 0 0,4-10-1 0 0,0-3-3717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7.791"/>
    </inkml:context>
    <inkml:brush xml:id="br0">
      <inkml:brushProperty name="width" value="0.05" units="cm"/>
      <inkml:brushProperty name="height" value="0.05" units="cm"/>
      <inkml:brushProperty name="color" value="#5B2D90"/>
    </inkml:brush>
  </inkml:definitions>
  <inkml:trace contextRef="#ctx0" brushRef="#br0">16 5 276 0 0,'-14'-4'14875'0'0,"13"18"-11513"0"0,1 2-3393 0 0,2 7 1036 0 0,1-1 1 0 0,1 0 0 0 0,1 0 0 0 0,12 35-1 0 0,42 81-595 0 0,-43-107-3279 0 0,-15-30 2135 0 0,-2-10-5962 0 0,1 5 6535 0 0,-1 0-1 0 0,0-1 1 0 0,0 1-1 0 0,0 0 1 0 0,-1 0-1 0 0,0 0 1 0 0,1 0-1 0 0,-1 1 1 0 0,-1-1-1 0 0,1 0 1 0 0,0 1-1 0 0,-1-1 1 0 0,0 1-1 0 0,0 0 1 0 0,0 0-1 0 0,-6-5 1 0 0,-28-19 2516 0 0,36 26-1748 0 0,1 1-565 0 0,0 0 0 0 0,-1 0 1 0 0,1 0-1 0 0,0 0 0 0 0,0 0 0 0 0,-1 0 0 0 0,1-1 1 0 0,0 1-1 0 0,0 0 0 0 0,0 0 0 0 0,-1 0 1 0 0,1-1-1 0 0,0 1 0 0 0,0 0 0 0 0,0 0 0 0 0,0 0 1 0 0,-1-1-1 0 0,1 1 0 0 0,0 0 0 0 0,0 0 0 0 0,0-1 1 0 0,0 1-1 0 0,0 0 0 0 0,0 0 0 0 0,0-1 1 0 0,0 1-1 0 0,0 0 0 0 0,0 0 0 0 0,0-1 0 0 0,0 1 1 0 0,0 0-1 0 0,0-1 0 0 0,0 1 0 0 0,0 0 1 0 0,0 0-1 0 0,0-1 0 0 0,0 1 0 0 0,0 0 0 0 0,0 0 1 0 0,0-1-1 0 0,1 1 0 0 0,-1 0 0 0 0,0-1 0 0 0,47-22 596 0 0,0-3 0 0 0,54-40-1 0 0,-38 24-45 0 0,-63 42-538 0 0,1 0 1 0 0,-1-1-1 0 0,1 1 1 0 0,-1 0-1 0 0,0 0 1 0 0,1 0-1 0 0,-1-1 1 0 0,1 1-1 0 0,-1 0 1 0 0,0 0-1 0 0,1-1 0 0 0,-1 1 1 0 0,0 0-1 0 0,0-1 1 0 0,1 1-1 0 0,-1 0 1 0 0,0-1-1 0 0,0 1 1 0 0,1-1-1 0 0,-1 1 1 0 0,0 0-1 0 0,0-1 1 0 0,0 1-1 0 0,0-1 1 0 0,0 1-1 0 0,0-1 1 0 0,0 1-1 0 0,0-1 1 0 0,0 1-1 0 0,0 0 1 0 0,0-1-1 0 0,0 1 1 0 0,0-1-1 0 0,0 1 1 0 0,0-1-1 0 0,0 1 1 0 0,0 0-1 0 0,0-1 1 0 0,0 1-1 0 0,-1-1 1 0 0,1 1-1 0 0,0 0 1 0 0,0-1-1 0 0,-1 1 0 0 0,1-1 1 0 0,0 1-1 0 0,-1 0 1 0 0,1 0-1 0 0,0-1 1 0 0,-1 1-1 0 0,1 0 1 0 0,0-1-1 0 0,-1 1 1 0 0,0-1 17 0 0,0 1 0 0 0,0-1 0 0 0,-1 1 1 0 0,1-1-1 0 0,0 1 0 0 0,0-1 0 0 0,0 1 0 0 0,-1 0 0 0 0,1-1 1 0 0,0 1-1 0 0,0 0 0 0 0,-1 0 0 0 0,1 0 0 0 0,0 0 1 0 0,0 0-1 0 0,-1 0 0 0 0,1 1 0 0 0,0-1 0 0 0,-2 1 0 0 0,-3 3 125 0 0,0 0-1 0 0,0 1 0 0 0,0 0 0 0 0,1 0 0 0 0,0 0 0 0 0,0 1 0 0 0,1 0 0 0 0,-1 0 0 0 0,1 0 1 0 0,0 0-1 0 0,1 0 0 0 0,-1 1 0 0 0,1 0 0 0 0,1 0 0 0 0,-1 0 0 0 0,1 0 0 0 0,1 0 1 0 0,-1 0-1 0 0,0 12 0 0 0,2-17-256 0 0,-1 0 0 0 0,1 1 1 0 0,0-1-1 0 0,0 0 1 0 0,0 1-1 0 0,0-1 0 0 0,1 0 1 0 0,-1 1-1 0 0,1-1 0 0 0,-1 0 1 0 0,1 0-1 0 0,0 0 0 0 0,0 0 1 0 0,0 1-1 0 0,0-1 1 0 0,0 0-1 0 0,1 0 0 0 0,-1-1 1 0 0,0 1-1 0 0,1 0 0 0 0,-1 0 1 0 0,1-1-1 0 0,0 1 0 0 0,0-1 1 0 0,-1 1-1 0 0,1-1 1 0 0,0 0-1 0 0,0 0 0 0 0,0 0 1 0 0,1 0-1 0 0,-1 0 0 0 0,0 0 1 0 0,0-1-1 0 0,0 1 0 0 0,1-1 1 0 0,-1 1-1 0 0,0-1 0 0 0,1 0 1 0 0,-1 0-1 0 0,0 0 1 0 0,1 0-1 0 0,-1 0 0 0 0,0 0 1 0 0,4-2-1 0 0,6 0-1071 0 0,0-1 1 0 0,-1-1-1 0 0,1 0 1 0 0,-1 0-1 0 0,0-1 1 0 0,20-12-1 0 0,-12 4-3841 0 0,-2 2-449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8.256"/>
    </inkml:context>
    <inkml:brush xml:id="br0">
      <inkml:brushProperty name="width" value="0.05" units="cm"/>
      <inkml:brushProperty name="height" value="0.05" units="cm"/>
      <inkml:brushProperty name="color" value="#5B2D90"/>
    </inkml:brush>
  </inkml:definitions>
  <inkml:trace contextRef="#ctx0" brushRef="#br0">128 294 696 0 0,'0'0'10118'0'0,"-3"0"-8770"0"0,-2 0-853 0 0,0 1 0 0 0,0 0-1 0 0,0 0 1 0 0,1 0 0 0 0,-1 1-1 0 0,0 0 1 0 0,1 0 0 0 0,0 0-1 0 0,-1 0 1 0 0,1 1-1 0 0,0-1 1 0 0,0 1 0 0 0,0 0-1 0 0,0 0 1 0 0,1 1 0 0 0,-1-1-1 0 0,1 1 1 0 0,0 0-1 0 0,0 0 1 0 0,-4 7 0 0 0,2-3-155 0 0,0 0 1 0 0,1 0 0 0 0,0 1 0 0 0,1-1-1 0 0,0 1 1 0 0,0 0 0 0 0,1 0 0 0 0,0 0-1 0 0,0 0 1 0 0,0 15 0 0 0,2-21-301 0 0,0 0 1 0 0,0 0-1 0 0,0 0 1 0 0,1 0-1 0 0,-1 0 1 0 0,1 0-1 0 0,0 0 1 0 0,0 0-1 0 0,0 0 1 0 0,0 0-1 0 0,0 0 1 0 0,0 0-1 0 0,1 0 1 0 0,0-1-1 0 0,-1 1 1 0 0,1-1-1 0 0,0 1 1 0 0,0-1-1 0 0,0 0 1 0 0,1 0-1 0 0,-1 0 1 0 0,0 0-1 0 0,6 3 1 0 0,-5-4-96 0 0,0 0 0 0 0,0 0 0 0 0,0 0 0 0 0,-1-1 1 0 0,1 1-1 0 0,1-1 0 0 0,-1 0 0 0 0,0 0 0 0 0,0 0 0 0 0,0 0 0 0 0,0-1 0 0 0,0 1 1 0 0,0-1-1 0 0,0 0 0 0 0,-1 1 0 0 0,1-1 0 0 0,0-1 0 0 0,0 1 0 0 0,0 0 0 0 0,-1-1 0 0 0,1 1 1 0 0,-1-1-1 0 0,1 0 0 0 0,-1 0 0 0 0,3-3 0 0 0,3-3-203 0 0,0 0 0 0 0,-1-1 0 0 0,0 0 0 0 0,-1-1 1 0 0,0 1-1 0 0,0-1 0 0 0,-1-1 0 0 0,0 1 0 0 0,-1-1 0 0 0,0 0 0 0 0,-1 1 0 0 0,0-2 1 0 0,0 1-1 0 0,-2 0 0 0 0,2-12 0 0 0,0-22-411 0 0,-2 0-1 0 0,-7-62 1 0 0,6 92 666 0 0,-1 1-1 0 0,-1 0 1 0 0,0 0 0 0 0,-1 0-1 0 0,-1 0 1 0 0,0 0 0 0 0,-11-25-1 0 0,15 39 38 0 0,-1 0-1 0 0,1 0 0 0 0,0 0 0 0 0,0-1 0 0 0,0 1 0 0 0,0 0 0 0 0,0 0 0 0 0,0 0 0 0 0,0-1 0 0 0,-1 1 1 0 0,1 0-1 0 0,0 0 0 0 0,0 0 0 0 0,0 0 0 0 0,-1-1 0 0 0,1 1 0 0 0,0 0 0 0 0,0 0 0 0 0,0 0 0 0 0,-1 0 0 0 0,1 0 1 0 0,0 0-1 0 0,0 0 0 0 0,0 0 0 0 0,-1 0 0 0 0,1-1 0 0 0,0 1 0 0 0,0 0 0 0 0,-1 0 0 0 0,1 0 0 0 0,0 0 1 0 0,0 0-1 0 0,-1 0 0 0 0,1 1 0 0 0,0-1 0 0 0,0 0 0 0 0,0 0 0 0 0,-1 0 0 0 0,1 0 0 0 0,-7 10 400 0 0,-1 15 107 0 0,9-3-235 0 0,1 0-1 0 0,1 0 1 0 0,0 0 0 0 0,2 0 0 0 0,1-1 0 0 0,0 0 0 0 0,15 30 0 0 0,2 14 147 0 0,-15-41-216 0 0,1-1 0 0 0,23 43 0 0 0,-3-23-4297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9.085"/>
    </inkml:context>
    <inkml:brush xml:id="br0">
      <inkml:brushProperty name="width" value="0.05" units="cm"/>
      <inkml:brushProperty name="height" value="0.05" units="cm"/>
      <inkml:brushProperty name="color" value="#5B2D90"/>
    </inkml:brush>
  </inkml:definitions>
  <inkml:trace contextRef="#ctx0" brushRef="#br0">19 65 276 0 0,'-19'-7'18662'0'0,"19"11"-18454"0"0,0-1-1 0 0,0 1 1 0 0,1 0 0 0 0,-1 0 0 0 0,1 0 0 0 0,0-1-1 0 0,0 1 1 0 0,0 0 0 0 0,1-1 0 0 0,-1 1 0 0 0,1-1 0 0 0,0 0-1 0 0,0 1 1 0 0,4 5 0 0 0,37 51 1031 0 0,-43-60-1237 0 0,7 10 147 0 0,1 0 0 0 0,0-1 0 0 0,0 1-1 0 0,1-2 1 0 0,0 1 0 0 0,0-1 0 0 0,1 0 0 0 0,0-1-1 0 0,12 6 1 0 0,-21-12-53 0 0,4-6 32 0 0,-4 5-123 0 0,-1 0 0 0 0,1 0 0 0 0,-1 0 0 0 0,1 0 0 0 0,-1 0 0 0 0,1-1 0 0 0,-1 1 0 0 0,1 0 0 0 0,-1 0 0 0 0,1-1 0 0 0,-1 1 0 0 0,0 0 0 0 0,1-1 0 0 0,-1 1 0 0 0,1-1-1 0 0,-1 1 1 0 0,0 0 0 0 0,1-1 0 0 0,-1 1 0 0 0,0-1 0 0 0,0 1 0 0 0,1-1 0 0 0,1-6 20 0 0,0 0 1 0 0,-1 0-1 0 0,0 0 0 0 0,0 0 0 0 0,0 0 0 0 0,-1 0 0 0 0,0 0 0 0 0,-1 0 0 0 0,-2-14 0 0 0,-19-68-701 0 0,13 60-14 0 0,-12-17-3811 0 0,21 45 3419 0 0,0-9-1645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30.414"/>
    </inkml:context>
    <inkml:brush xml:id="br0">
      <inkml:brushProperty name="width" value="0.05" units="cm"/>
      <inkml:brushProperty name="height" value="0.05" units="cm"/>
      <inkml:brushProperty name="color" value="#5B2D90"/>
    </inkml:brush>
  </inkml:definitions>
  <inkml:trace contextRef="#ctx0" brushRef="#br0">35 345 968 0 0,'8'4'19622'0'0,"-15"8"-18834"0"0,1 0-1 0 0,0 0 1 0 0,0 1 0 0 0,-3 14-1 0 0,7-19-554 0 0,0-1-1 0 0,0 0 1 0 0,1 1-1 0 0,0 0 1 0 0,1-1-1 0 0,-1 1 1 0 0,1 0-1 0 0,1-1 1 0 0,1 12-1 0 0,-1-17-237 0 0,-1 0 1 0 0,1 0-1 0 0,0 0 0 0 0,0 0 0 0 0,0 0 0 0 0,0 0 1 0 0,0 0-1 0 0,1 0 0 0 0,-1 0 0 0 0,1-1 0 0 0,-1 1 1 0 0,1 0-1 0 0,-1-1 0 0 0,1 1 0 0 0,0-1 0 0 0,0 0 1 0 0,0 0-1 0 0,0 1 0 0 0,2 0 0 0 0,-3-2-221 0 0,26-16-1021 0 0,-25 13 1081 0 0,1-1 0 0 0,-1 1 0 0 0,1-1 0 0 0,-1 0 1 0 0,0 1-1 0 0,-1-1 0 0 0,1 0 0 0 0,-1 0 0 0 0,1-1 0 0 0,-1 1 0 0 0,0 0 0 0 0,-1 0 0 0 0,1-7 0 0 0,-4-51-1316 0 0,3 61 1470 0 0,0-1-18 0 0,-2-4-17 0 0,2 6 57 0 0,0-1 1 0 0,0 1-1 0 0,0 0 0 0 0,0 0 0 0 0,0 0 1 0 0,0 0-1 0 0,0 0 0 0 0,0 0 1 0 0,0 0-1 0 0,0-1 0 0 0,0 1 1 0 0,0 0-1 0 0,0 0 0 0 0,0 0 1 0 0,0 0-1 0 0,0 0 0 0 0,0 0 1 0 0,0-1-1 0 0,0 1 0 0 0,0 0 1 0 0,0 0-1 0 0,0 0 0 0 0,0 0 0 0 0,0 0 1 0 0,0 0-1 0 0,0 0 0 0 0,1-1 1 0 0,-1 1-1 0 0,0 0 0 0 0,0 0 1 0 0,0 0-1 0 0,0 0 0 0 0,0 0 1 0 0,0 0-1 0 0,0 0 0 0 0,0 0 1 0 0,0 0-1 0 0,1 0 0 0 0,-1 0 1 0 0,0 0-1 0 0,0 0 0 0 0,0-1 0 0 0,0 1 1 0 0,0 0-1 0 0,0 0 0 0 0,1 0 1 0 0,-1 0-1 0 0,0 0 0 0 0,0 0 1 0 0,0 0-1 0 0,0 0 0 0 0,0 0 1 0 0,0 0-1 0 0,0 1 0 0 0,1-1 1 0 0,-1 0-1 0 0,0 0 0 0 0,0 0 1 0 0,0 0-1 0 0,0 0 0 0 0,0 0 1 0 0,0 0-1 0 0,0 0 0 0 0,1 0 0 0 0,-1 0 1 0 0,0 0-1 0 0,0 0 0 0 0,4 3-7 0 0,-1-1-1 0 0,-1-1 1 0 0,1 1 0 0 0,0-1 0 0 0,-1 0 0 0 0,1 0 0 0 0,0 0 0 0 0,0 0 0 0 0,0 0-1 0 0,0-1 1 0 0,0 1 0 0 0,0-1 0 0 0,0 0 0 0 0,0 1 0 0 0,0-2 0 0 0,0 1 0 0 0,0 0-1 0 0,4-1 1 0 0,3-3-97 0 0,-1 0 0 0 0,1 0 0 0 0,0-1 0 0 0,-1 0 0 0 0,0 0 0 0 0,0-1 0 0 0,-1-1 0 0 0,1 1 0 0 0,-1-2 0 0 0,-1 1 0 0 0,1-1 0 0 0,-1 0 0 0 0,-1 0 0 0 0,0-1 0 0 0,7-11 0 0 0,-5 6-40 0 0,-1 1 0 0 0,0-1 0 0 0,-1-1 0 0 0,0 1 0 0 0,-2-1-1 0 0,1 0 1 0 0,-2 0 0 0 0,0-1 0 0 0,-1 1 0 0 0,1-19 0 0 0,-4 29 197 0 0,1 0 0 0 0,-1-1 0 0 0,0 1-1 0 0,0 1 1 0 0,0-1 0 0 0,-1 0 0 0 0,0 0 0 0 0,0 0 0 0 0,0 1 0 0 0,0-1 0 0 0,-1 1 0 0 0,0 0 0 0 0,0 0 0 0 0,0 0 0 0 0,0 0-1 0 0,0 0 1 0 0,-7-5 0 0 0,8 7 9 0 0,0 1-1 0 0,0-1 1 0 0,-1 1-1 0 0,1 0 1 0 0,0-1 0 0 0,-1 1-1 0 0,1 0 1 0 0,0 1-1 0 0,-1-1 1 0 0,1 0-1 0 0,-1 1 1 0 0,1-1-1 0 0,-1 1 1 0 0,0 0 0 0 0,1-1-1 0 0,-1 1 1 0 0,1 1-1 0 0,-1-1 1 0 0,0 0-1 0 0,1 1 1 0 0,-1-1-1 0 0,1 1 1 0 0,-1 0-1 0 0,1 0 1 0 0,0 0 0 0 0,-1 0-1 0 0,1 0 1 0 0,0 0-1 0 0,-1 1 1 0 0,1-1-1 0 0,0 1 1 0 0,0-1-1 0 0,0 1 1 0 0,1 0 0 0 0,-4 4-1 0 0,1-1 5 0 0,1 0 0 0 0,0 0 0 0 0,0 0 0 0 0,1 0 0 0 0,-1 1 0 0 0,1-1 0 0 0,0 1 0 0 0,1 0 0 0 0,0-1-1 0 0,0 1 1 0 0,0 0 0 0 0,0 0 0 0 0,1 0 0 0 0,0 11 0 0 0,2 4 83 0 0,0-1 0 0 0,9 39 0 0 0,-6-41-89 0 0,0 0 0 0 0,1-1 0 0 0,11 21 0 0 0,-14-31-77 0 0,1-1 1 0 0,-1 1-1 0 0,1-1 1 0 0,1 0-1 0 0,-1-1 0 0 0,1 1 1 0 0,0-1-1 0 0,0 0 1 0 0,1 0-1 0 0,-1 0 0 0 0,9 4 1 0 0,-12-8-27 0 0,0 0 1 0 0,1 0-1 0 0,-1 0 1 0 0,1 0-1 0 0,-1 0 0 0 0,1 0 1 0 0,0-1-1 0 0,-1 1 1 0 0,1-1-1 0 0,0 0 0 0 0,-1 1 1 0 0,1-2-1 0 0,0 1 1 0 0,-1 0-1 0 0,1 0 0 0 0,0-1 1 0 0,3-1-1 0 0,-1 1-34 0 0,-1-1 0 0 0,1 0 0 0 0,-1-1-1 0 0,0 1 1 0 0,0-1 0 0 0,0 0 0 0 0,0 0 0 0 0,0 0-1 0 0,3-5 1 0 0,2-2-102 0 0,-1 0 1 0 0,0-1-1 0 0,-1 0 0 0 0,0 0 0 0 0,-1-1 0 0 0,6-15 1 0 0,5-25 78 0 0,-14 38 756 0 0,-10 30-290 0 0,7-12-317 0 0,-1 0-1 0 0,1 1 1 0 0,-1-1-1 0 0,1 0 1 0 0,1 1-1 0 0,-1-1 1 0 0,1 1 0 0 0,-1-1-1 0 0,1 0 1 0 0,0 0-1 0 0,1 1 1 0 0,-1-1-1 0 0,1 0 1 0 0,0 0-1 0 0,0 0 1 0 0,0 0-1 0 0,0-1 1 0 0,1 1-1 0 0,3 4 1 0 0,-4-6-50 0 0,-1 0 0 0 0,0 0 1 0 0,1-1-1 0 0,-1 1 1 0 0,1 0-1 0 0,-1-1 1 0 0,1 1-1 0 0,0-1 1 0 0,0 0-1 0 0,0 1 1 0 0,-1-1-1 0 0,1 0 0 0 0,0 0 1 0 0,1 0-1 0 0,-1 0 1 0 0,0-1-1 0 0,0 1 1 0 0,0-1-1 0 0,0 1 1 0 0,1-1-1 0 0,-1 0 0 0 0,4 0 1 0 0,-4-1-36 0 0,0-1 0 0 0,0 0 0 0 0,0 0 1 0 0,-1 0-1 0 0,1 0 0 0 0,0 0 0 0 0,-1-1 0 0 0,1 1 0 0 0,-1 0 1 0 0,0-1-1 0 0,0 1 0 0 0,0-1 0 0 0,0 1 0 0 0,1-5 0 0 0,0 1-27 0 0,6-18-153 0 0,-1 0 0 0 0,0-1 0 0 0,4-40 1 0 0,-5 27-70 0 0,-6 36 236 0 0,0 1-21 0 0,1-6 36 0 0,-1 6 91 0 0,1 2-63 0 0,0 0 1 0 0,-1 0-1 0 0,1 0 1 0 0,0 0-1 0 0,0 0 0 0 0,-1 0 1 0 0,1 0-1 0 0,-1 0 0 0 0,1 0 1 0 0,-1 0-1 0 0,0 1 0 0 0,1-1 1 0 0,-1 0-1 0 0,0 2 1 0 0,9 18 98 0 0,-5-16-66 0 0,0 0 9 0 0,0-1 0 0 0,0 0 0 0 0,1 1 0 0 0,-1-1 0 0 0,1-1 0 0 0,8 6 0 0 0,-10-8-38 0 0,-1 0 1 0 0,0 0 0 0 0,1 0 0 0 0,-1-1 0 0 0,1 1-1 0 0,-1-1 1 0 0,1 0 0 0 0,-1 0 0 0 0,1 0-1 0 0,-1 0 1 0 0,1 0 0 0 0,-1 0 0 0 0,1-1 0 0 0,-1 1-1 0 0,1-1 1 0 0,-1 0 0 0 0,0 1 0 0 0,1-1-1 0 0,-1 0 1 0 0,0-1 0 0 0,3 0 0 0 0,2-2-48 0 0,-1-1 0 0 0,1 1-1 0 0,-1-1 1 0 0,0 0 0 0 0,0-1 0 0 0,-1 1 0 0 0,0-1 0 0 0,0 0 0 0 0,0-1-1 0 0,0 1 1 0 0,-1-1 0 0 0,0 0 0 0 0,-1 0 0 0 0,1 0 0 0 0,-2 0 0 0 0,1-1-1 0 0,-1 1 1 0 0,0-1 0 0 0,0 0 0 0 0,0-8 0 0 0,-2 14 49 0 0,0 0-1 0 0,0 0 1 0 0,-1 0 0 0 0,1 1 0 0 0,-1-1 0 0 0,1 0 0 0 0,-1 0 0 0 0,0 0-1 0 0,0 1 1 0 0,0-1 0 0 0,0 0 0 0 0,0 1 0 0 0,0-1 0 0 0,0 0-1 0 0,0 1 1 0 0,-1 0 0 0 0,1-1 0 0 0,-1 1 0 0 0,1 0 0 0 0,-1 0-1 0 0,1-1 1 0 0,-1 1 0 0 0,0 1 0 0 0,1-1 0 0 0,-1 0 0 0 0,0 0 0 0 0,0 1-1 0 0,0-1 1 0 0,0 1 0 0 0,0-1 0 0 0,1 1 0 0 0,-1 0 0 0 0,-3-1-1 0 0,4 2-1 0 0,0-1-1 0 0,0 1 0 0 0,0-1 0 0 0,0 1 0 0 0,0-1 0 0 0,0 1 1 0 0,0-1-1 0 0,0 1 0 0 0,0 0 0 0 0,1-1 0 0 0,-1 1 0 0 0,0 0 0 0 0,0 0 1 0 0,1 0-1 0 0,-1 0 0 0 0,1 0 0 0 0,-1 0 0 0 0,0 0 0 0 0,1 0 1 0 0,0 0-1 0 0,-1 0 0 0 0,1 0 0 0 0,0 0 0 0 0,-1 0 0 0 0,1 0 0 0 0,0 1 1 0 0,-3 31 332 0 0,4-24-224 0 0,1 0-1 0 0,0 0 1 0 0,0 0 0 0 0,1 0 0 0 0,0 0 0 0 0,1-1-1 0 0,0 1 1 0 0,0-1 0 0 0,1 0 0 0 0,0 0 0 0 0,1-1-1 0 0,-1 1 1 0 0,9 6 0 0 0,-10-9-18 0 0,0-1 0 0 0,1 0 1 0 0,0 0-1 0 0,0-1 0 0 0,0 0 1 0 0,0 1-1 0 0,1-2 0 0 0,-1 1 0 0 0,1 0 1 0 0,0-1-1 0 0,0 0 0 0 0,0-1 1 0 0,0 1-1 0 0,0-1 0 0 0,0 0 0 0 0,0-1 1 0 0,0 0-1 0 0,0 1 0 0 0,0-2 1 0 0,12-1-1 0 0,-11 1 39 0 0,0-1 0 0 0,1 0 0 0 0,-1-1-1 0 0,11-5 1 0 0,-17 7-229 0 0,1 1-1 0 0,0-1 1 0 0,0 0 0 0 0,0 0-1 0 0,-1-1 1 0 0,1 1-1 0 0,-1 0 1 0 0,1-1-1 0 0,-1 1 1 0 0,1 0-1 0 0,-1-1 1 0 0,0 0 0 0 0,0 1-1 0 0,0-1 1 0 0,0 0-1 0 0,0 0 1 0 0,0 1-1 0 0,0-1 1 0 0,0 0-1 0 0,-1 0 1 0 0,1 0 0 0 0,-1 0-1 0 0,1-2 1 0 0,-3-11-3437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2.965"/>
    </inkml:context>
    <inkml:brush xml:id="br0">
      <inkml:brushProperty name="width" value="0.05" units="cm"/>
      <inkml:brushProperty name="height" value="0.05" units="cm"/>
      <inkml:brushProperty name="color" value="#5B2D90"/>
    </inkml:brush>
  </inkml:definitions>
  <inkml:trace contextRef="#ctx0" brushRef="#br0">14 0 388 0 0,'-1'3'1003'0'0,"-6"11"6381"0"0,6-5-7433 0 0,-4 10-4299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3.524"/>
    </inkml:context>
    <inkml:brush xml:id="br0">
      <inkml:brushProperty name="width" value="0.05" units="cm"/>
      <inkml:brushProperty name="height" value="0.05" units="cm"/>
      <inkml:brushProperty name="color" value="#5B2D90"/>
    </inkml:brush>
  </inkml:definitions>
  <inkml:trace contextRef="#ctx0" brushRef="#br0">0 36 1012 0 0,'0'0'24020'0'0,"4"-3"-23855"0"0,23-13 316 0 0,-26 15-317 0 0,44-5 1082 0 0,81-2 572 0 0,-124 8-1762 0 0,24-1 213 0 0,3 2 47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4.275"/>
    </inkml:context>
    <inkml:brush xml:id="br0">
      <inkml:brushProperty name="width" value="0.05" units="cm"/>
      <inkml:brushProperty name="height" value="0.05" units="cm"/>
      <inkml:brushProperty name="color" value="#5B2D90"/>
    </inkml:brush>
  </inkml:definitions>
  <inkml:trace contextRef="#ctx0" brushRef="#br0">139 104 1208 0 0,'0'0'1620'0'0,"17"-22"8423"0"0,-13 15-9124 0 0,1 0-1 0 0,0 1 1 0 0,0 0-1 0 0,8-8 1 0 0,9-10 928 0 0,-21 23-1540 0 0,7-9 744 0 0,-5 3 3181 0 0,-26 34-3694 0 0,-40 35-1 0 0,23-23-128 0 0,32-32-185 0 0,0 0 0 0 0,-1-1 0 0 0,0 0-1 0 0,0 0 1 0 0,0-1 0 0 0,-14 6 0 0 0,21-10-71 0 0,1-1-117 0 0,0 0-1 0 0,1-1 1 0 0,-1 1-1 0 0,1 0 1 0 0,-1 0-1 0 0,0 0 0 0 0,1 0 1 0 0,-1 0-1 0 0,0 0 1 0 0,1 0-1 0 0,-1 1 1 0 0,0-1-1 0 0,1 0 1 0 0,-1 0-1 0 0,1 0 1 0 0,-1 1-1 0 0,0-1 1 0 0,1 0-1 0 0,-1 1 0 0 0,1-1 1 0 0,-1 0-1 0 0,1 1 1 0 0,-1-1-1 0 0,1 1 1 0 0,-1-1-1 0 0,1 0 1 0 0,-1 1-1 0 0,1 0 1 0 0,0-1-1 0 0,-1 1 1 0 0,1 0-1 0 0,0 0-18 0 0,0-1 1 0 0,1 1-1 0 0,-1 0 0 0 0,0 0 0 0 0,1-1 1 0 0,-1 1-1 0 0,1 0 0 0 0,-1-1 1 0 0,1 1-1 0 0,-1 0 0 0 0,1-1 0 0 0,-1 1 1 0 0,1-1-1 0 0,-1 1 0 0 0,1-1 1 0 0,0 1-1 0 0,0-1 0 0 0,-1 0 0 0 0,1 1 1 0 0,0-1-1 0 0,-1 0 0 0 0,1 1 0 0 0,0-1 1 0 0,1 0-1 0 0,27 11 156 0 0,0 1 0 0 0,0 2 1 0 0,45 28-1 0 0,-55-30 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38.308"/>
    </inkml:context>
    <inkml:brush xml:id="br0">
      <inkml:brushProperty name="width" value="0.05" units="cm"/>
      <inkml:brushProperty name="height" value="0.05" units="cm"/>
      <inkml:brushProperty name="color" value="#5B2D90"/>
    </inkml:brush>
  </inkml:definitions>
  <inkml:trace contextRef="#ctx0" brushRef="#br0">2 0 352 0 0,'0'0'278'0'0,"0"1"-1"0"0,0-1 1 0 0,0 1 0 0 0,-1-1-1 0 0,1 1 1 0 0,0-1 0 0 0,0 1-1 0 0,0-1 1 0 0,0 1 0 0 0,0-1-1 0 0,0 1 1 0 0,0-1 0 0 0,0 1-1 0 0,0-1 1 0 0,0 0 0 0 0,0 1-1 0 0,0-1 1 0 0,0 1 0 0 0,0-1-1 0 0,1 1 1 0 0,-1-1 0 0 0,0 1-1 0 0,0-1 1 0 0,0 1 0 0 0,1-1-1 0 0,-1 0 1 0 0,0 1 0 0 0,1-1-1 0 0,-1 0 1 0 0,0 1 0 0 0,1-1-1 0 0,-1 0 1 0 0,0 1 0 0 0,1-1-1 0 0,-1 0 1 0 0,1 0 0 0 0,-1 1-1 0 0,0-1 1 0 0,1 0 0 0 0,0 0-1 0 0,3 3 289 0 0,-1-1 121 0 0,28 5 5913 0 0,18 14-2922 0 0,-46-19-3621 0 0,0 0 0 0 0,0 0 0 0 0,0 1 0 0 0,0-1 0 0 0,0 1 0 0 0,-1-1 0 0 0,1 1 0 0 0,2 4-1 0 0,0 0 19 0 0,-1-4 49 0 0,0 0 1 0 0,0 1 0 0 0,-1 0 0 0 0,1 0 0 0 0,-1 0-1 0 0,0 0 1 0 0,0 0 0 0 0,-1 0 0 0 0,1 1 0 0 0,-1 0-1 0 0,0-1 1 0 0,0 1 0 0 0,0 0 0 0 0,-1 0 0 0 0,0 0-1 0 0,0 0 1 0 0,0 0 0 0 0,-1 0 0 0 0,1 5 0 0 0,-2 7 191 0 0,-1-1 0 0 0,-1 0 1 0 0,0 0-1 0 0,-8 25 0 0 0,5-21-175 0 0,1 0 0 0 0,-3 22 1 0 0,6-30-122 0 0,2-8-15 0 0,-1 0 1 0 0,0 0-1 0 0,1 1 0 0 0,0-1 1 0 0,0 0-1 0 0,0 1 1 0 0,1-1-1 0 0,0 0 0 0 0,-1 0 1 0 0,1 1-1 0 0,1-1 1 0 0,-1 0-1 0 0,1 0 0 0 0,-1 0 1 0 0,1 0-1 0 0,3 4 1 0 0,24 23-268 0 0,-28-31 219 0 0,0 1 31 0 0,-1-1-1 0 0,1 0 1 0 0,-1 0-1 0 0,0 0 1 0 0,1 0 0 0 0,-1 0-1 0 0,1 0 1 0 0,-1 1 0 0 0,1-1-1 0 0,-1 0 1 0 0,1 0 0 0 0,-1 1-1 0 0,0-1 1 0 0,1 0-1 0 0,-1 1 1 0 0,0-1 0 0 0,1 0-1 0 0,-1 1 1 0 0,0-1 0 0 0,1 0-1 0 0,-1 1 1 0 0,0-1 0 0 0,0 1-1 0 0,0-1 1 0 0,1 0-1 0 0,-1 1 1 0 0,0-1 0 0 0,0 1-1 0 0,0-1 1 0 0,0 1 0 0 0,0-1-1 0 0,0 1 1 0 0,0-1 0 0 0,0 1-1 0 0,0-1 1 0 0,0 1-1 0 0,0-1 1 0 0,0 1 0 0 0,0-1-1 0 0,0 0 1 0 0,0 1 0 0 0,0-1-1 0 0,-1 1 1 0 0,1-1-1 0 0,0 1 1 0 0,0-1 0 0 0,0 1-1 0 0,-1-1 1 0 0,1 0 0 0 0,0 1-1 0 0,-1-1 1 0 0,1 1 0 0 0,-16 24-78 0 0,11-20 107 0 0,0 1 0 0 0,1-1-1 0 0,0 1 1 0 0,0 0 0 0 0,0 0-1 0 0,1 1 1 0 0,0-1 0 0 0,0 0-1 0 0,-2 10 1 0 0,2 0-5 0 0,0-1-1 0 0,2 0 0 0 0,-1 0 1 0 0,2 17-1 0 0,1-24-13 0 0,-1 0 0 0 0,1 0 0 0 0,1 0-1 0 0,-1 0 1 0 0,1-1 0 0 0,1 1 0 0 0,-1-1 0 0 0,7 13-1 0 0,8 22 51 0 0,-16-37 68 0 0,0-1-1 0 0,0 1 1 0 0,-1 0-1 0 0,1-1 1 0 0,-1 1 0 0 0,-1-1-1 0 0,1 1 1 0 0,0 0-1 0 0,-1-1 1 0 0,0 1-1 0 0,0-1 1 0 0,-1 0-1 0 0,1 1 1 0 0,-1-1 0 0 0,0 0-1 0 0,0 0 1 0 0,0 0-1 0 0,-1 0 1 0 0,1 0-1 0 0,-1 0 1 0 0,0-1-1 0 0,0 1 1 0 0,0-1 0 0 0,-6 4-1 0 0,9-6 0 0 0,-27 5-245 0 0,-10-18-2847 0 0,21 6-1351 0 0,5 1-2508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39.765"/>
    </inkml:context>
    <inkml:brush xml:id="br0">
      <inkml:brushProperty name="width" value="0.05" units="cm"/>
      <inkml:brushProperty name="height" value="0.05" units="cm"/>
      <inkml:brushProperty name="color" value="#E71224"/>
    </inkml:brush>
  </inkml:definitions>
  <inkml:trace contextRef="#ctx0" brushRef="#br0">180 99 744 0 0,'4'-2'151'0'0,"-3"2"69"0"0,1 0-1 0 0,-1-1 0 0 0,1 1 1 0 0,-1-1-1 0 0,1 1 1 0 0,-1-1-1 0 0,1 1 0 0 0,-1-1 1 0 0,1 0-1 0 0,-1 0 1 0 0,0 0-1 0 0,0 0 0 0 0,1 0 1 0 0,-1 0-1 0 0,0 0 1 0 0,0 0-1 0 0,0 0 0 0 0,0-1 1 0 0,1-1-1 0 0,13-7 1824 0 0,-12 9-1078 0 0,0-1-46 0 0,10-4-43 0 0,-9 4 1469 0 0,-2 0-2069 0 0,1-1 1 0 0,-1 1-1 0 0,1-1 0 0 0,0 1 0 0 0,0 0 1 0 0,0 0-1 0 0,0 0 0 0 0,1 0 0 0 0,-1 0 1 0 0,4 0-1 0 0,4-5 4604 0 0,-16 3-4482 0 0,-13-10-33 0 0,14 10 278 0 0,-2 4-357 0 0,-16 0-35 0 0,16 0 169 0 0,-2 3-259 0 0,-60 20 191 0 0,56-18-309 0 0,0 2 0 0 0,1-1-1 0 0,-1 2 1 0 0,2-1 0 0 0,-1 1 0 0 0,1 1 0 0 0,0 0-1 0 0,1 1 1 0 0,0-1 0 0 0,1 2 0 0 0,-14 20 0 0 0,19-26-39 0 0,0 0 0 0 0,0 0 0 0 0,1 0 0 0 0,0 1 0 0 0,0-1 0 0 0,0 0 0 0 0,0 1 0 0 0,1 0 0 0 0,0-1 0 0 0,0 1 0 0 0,1 0 0 0 0,0-1 0 0 0,-1 1 1 0 0,2 0-1 0 0,-1 0 0 0 0,1-1 0 0 0,0 1 0 0 0,0 0 0 0 0,0-1 0 0 0,1 1 0 0 0,0-1 0 0 0,0 0 0 0 0,1 1 0 0 0,-1-1 0 0 0,1 0 0 0 0,4 6 1 0 0,5 6-9 0 0,0 0 0 0 0,1-1 1 0 0,1 0-1 0 0,0-1 0 0 0,1-1 1 0 0,0 0-1 0 0,2-1 0 0 0,-1-1 1 0 0,1 0-1 0 0,1-1 0 0 0,0-1 1 0 0,1-1-1 0 0,0 0 0 0 0,21 6 1 0 0,-22-10 0 0 0,-11-2-1 0 0,0-1 1 0 0,0 0 0 0 0,0-1 0 0 0,0 1 0 0 0,1-1 0 0 0,12-1 0 0 0,-11 1 0 0 0,-6 0 2 0 0,1-1 1 0 0,-1 1 0 0 0,1-1-1 0 0,-1 0 1 0 0,1-1-1 0 0,-1 1 1 0 0,1 0 0 0 0,-1-1-1 0 0,5-1 1 0 0,9-2-1 0 0,1-1-1 0 0,20-8 1 0 0,-33 11-1 0 0,1 0 0 0 0,-1-1 0 0 0,1 0-1 0 0,-1 0 1 0 0,0 0 0 0 0,0-1 0 0 0,0 0-1 0 0,-1 0 1 0 0,1 0 0 0 0,-1 0 0 0 0,0-1-1 0 0,4-5 1 0 0,-2 1 3 0 0,0 0 0 0 0,-1 0 1 0 0,-1-1-1 0 0,1 0 0 0 0,-2 1 0 0 0,1-1 0 0 0,-1-1 0 0 0,-1 1 1 0 0,0 0-1 0 0,0-1 0 0 0,-1 1 0 0 0,0-1 0 0 0,-1 1 0 0 0,-2-14 1 0 0,-4-12 85 0 0,-15-47 0 0 0,17 70 5 0 0,-2 1 1 0 0,1 0 0 0 0,-2 0 0 0 0,1 1 0 0 0,-2 0 0 0 0,-13-16 0 0 0,12 15 35 0 0,5 7-43 0 0,0 1 1 0 0,0 0-1 0 0,-1 1 1 0 0,0-1 0 0 0,1 1-1 0 0,-1 0 1 0 0,0 0 0 0 0,-1 0-1 0 0,1 1 1 0 0,0-1 0 0 0,-10-1-1 0 0,-12-7 204 0 0,17 10-139 0 0,-31 1 115 0 0,-58 17 83 0 0,90-15-432 0 0,-1 1-1 0 0,1 0 1 0 0,0 1-1 0 0,0 0 1 0 0,0 0 0 0 0,0 1-1 0 0,1 0 1 0 0,-1 1-1 0 0,1 0 1 0 0,1 0-1 0 0,-1 0 1 0 0,1 1 0 0 0,0 0-1 0 0,1 1 1 0 0,0 0-1 0 0,0 0 1 0 0,0 0 0 0 0,1 0-1 0 0,1 1 1 0 0,-7 14-1 0 0,-11 32-2672 0 0,22-47 1291 0 0,7 14-883 0 0,-2 0-3585 0 0,-1-7-137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1:14.054"/>
    </inkml:context>
    <inkml:brush xml:id="br0">
      <inkml:brushProperty name="width" value="0.05" units="cm"/>
      <inkml:brushProperty name="height" value="0.05" units="cm"/>
      <inkml:brushProperty name="color" value="#E71224"/>
    </inkml:brush>
  </inkml:definitions>
  <inkml:trace contextRef="#ctx0" brushRef="#br0">0 0 1952 0 0,'9'15'2541'0'0,"0"0"0"0"0,8 23 1 0 0,19 73 2644 0 0,-15-43-2792 0 0,33 105 1849 0 0,41 111 560 0 0,-67-212-3872 0 0,49 133 1573 0 0,-70-180-2642 0 0,-25-30-8474 0 0,9-5 2252 0 0,6-2-510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39.970"/>
    </inkml:context>
    <inkml:brush xml:id="br0">
      <inkml:brushProperty name="width" value="0.05" units="cm"/>
      <inkml:brushProperty name="height" value="0.05" units="cm"/>
      <inkml:brushProperty name="color" value="#E71224"/>
    </inkml:brush>
  </inkml:definitions>
  <inkml:trace contextRef="#ctx0" brushRef="#br0">0 1 388 0 0,'14'1'939'0'0,"11"3"7888"0"0,-13-2-3838 0 0,-8-1-4111 0 0,11 1-129 0 0,-11-2 453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0.510"/>
    </inkml:context>
    <inkml:brush xml:id="br0">
      <inkml:brushProperty name="width" value="0.05" units="cm"/>
      <inkml:brushProperty name="height" value="0.05" units="cm"/>
      <inkml:brushProperty name="color" value="#E71224"/>
    </inkml:brush>
  </inkml:definitions>
  <inkml:trace contextRef="#ctx0" brushRef="#br0">5 117 924 0 0,'-4'-10'12564'0'0,"19"10"-12308"0"0,-7 1-19 0 0,1-1-1 0 0,-1-1 1 0 0,0 0 0 0 0,16-3-1 0 0,306-68 4285 0 0,-178 43-2722 0 0,-147 28-441 0 0,-1 3-1079 0 0,11 5 6 0 0,-15-7-267 0 0,1 0 0 0 0,-1 1 0 0 0,0-1-1 0 0,1 0 1 0 0,-1 1 0 0 0,0-1 0 0 0,1 0 0 0 0,-1 1 0 0 0,0-1 0 0 0,0 0 0 0 0,1 1 0 0 0,-1-1 0 0 0,0 1 0 0 0,0-1-1 0 0,0 1 1 0 0,1-1 0 0 0,-1 0 0 0 0,0 1 0 0 0,0-1 0 0 0,0 1 0 0 0,0-1 0 0 0,0 1 0 0 0,0-1 0 0 0,0 1 0 0 0,-1 6 97 0 0,0 1 16 0 0,0 1 0 0 0,0-1 1 0 0,-1 1-1 0 0,0-1 0 0 0,-5 11 1 0 0,0 5 100 0 0,-34 119 793 0 0,18-68-439 0 0,-19 114 0 0 0,39-170-537 0 0,2-16-35 0 0,0 1 0 0 0,0 0 0 0 0,0 0 0 0 0,1-1 0 0 0,-1 1 0 0 0,1 0 0 0 0,0 0 0 0 0,0 0-1 0 0,1 0 1 0 0,-1-1 0 0 0,1 1 0 0 0,1 5 0 0 0,-1-8-14 0 0,-1-1-1 0 0,0 1 1 0 0,0-1-1 0 0,0 1 1 0 0,1-1-1 0 0,-1 0 1 0 0,0 1-1 0 0,0-1 1 0 0,0 1-1 0 0,0-1 0 0 0,0 1 1 0 0,0-1-1 0 0,0 1 1 0 0,0-1-1 0 0,0 1 1 0 0,0-1-1 0 0,0 1 1 0 0,0-1-1 0 0,0 1 1 0 0,0-1-1 0 0,-1 0 1 0 0,1 1-1 0 0,0-1 1 0 0,0 1-1 0 0,0-1 1 0 0,-1 0-1 0 0,1 1 1 0 0,-1 0-1 0 0,-3 13-187 0 0,-3 34-3036 0 0,7-45 2381 0 0,-6-9-3237 0 0,0 1 3176 0 0,0-1 0 0 0,-1 1 0 0 0,1 1 0 0 0,-1-1 0 0 0,0 1 0 0 0,-9-4 0 0 0,9 5-789 0 0,-14-12-3667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0.716"/>
    </inkml:context>
    <inkml:brush xml:id="br0">
      <inkml:brushProperty name="width" value="0.05" units="cm"/>
      <inkml:brushProperty name="height" value="0.05" units="cm"/>
      <inkml:brushProperty name="color" value="#E71224"/>
    </inkml:brush>
  </inkml:definitions>
  <inkml:trace contextRef="#ctx0" brushRef="#br0">0 81 192 0 0,'0'0'4310'0'0,"16"-4"-2373"0"0,1 1-1374 0 0,14-4 898 0 0,36-2 1 0 0,110-13 4378 0 0,55-5-1515 0 0,-116 19-5174 0 0,-94 8 115 0 0,-18 0-927 0 0,5 0-5086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1.108"/>
    </inkml:context>
    <inkml:brush xml:id="br0">
      <inkml:brushProperty name="width" value="0.05" units="cm"/>
      <inkml:brushProperty name="height" value="0.05" units="cm"/>
      <inkml:brushProperty name="color" value="#E71224"/>
    </inkml:brush>
  </inkml:definitions>
  <inkml:trace contextRef="#ctx0" brushRef="#br0">420 1 2912 0 0,'0'0'18270'0'0,"-7"6"-17496"0"0,-106 102 2364 0 0,88-85-2740 0 0,-1-1-1 0 0,-1-1 0 0 0,-34 19 0 0 0,47-31-349 0 0,-111 61 1287 0 0,123-69-1206 0 0,-1 1-5 0 0,-11 5-14 0 0,11-5 74 0 0,3-1-172 0 0,0 0 1 0 0,0-1 0 0 0,1 1-1 0 0,-1-1 1 0 0,0 1 0 0 0,0 0 0 0 0,0-1-1 0 0,1 1 1 0 0,-1-1 0 0 0,0 1-1 0 0,1-1 1 0 0,-1 1 0 0 0,0-1-1 0 0,1 0 1 0 0,-1 1 0 0 0,1-1 0 0 0,-1 1-1 0 0,1-1 1 0 0,-1 0 0 0 0,1 1-1 0 0,-1-1 1 0 0,1 0 0 0 0,-1 1-1 0 0,1-1 1 0 0,-1 0 0 0 0,1 0 0 0 0,-1 0-1 0 0,1 1 1 0 0,0-1 0 0 0,-1 0-1 0 0,1 0 1 0 0,-1 0 0 0 0,2 0-1 0 0,23-1-65 0 0,-18 1 93 0 0,106-8-45 0 0,-59 3-122 0 0,159 2-2426 0 0,-158 3-84 0 0,-51 0 1571 0 0,11 1-1082 0 0,-8 0 16 0 0,1-1-3382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1.342"/>
    </inkml:context>
    <inkml:brush xml:id="br0">
      <inkml:brushProperty name="width" value="0.05" units="cm"/>
      <inkml:brushProperty name="height" value="0.05" units="cm"/>
      <inkml:brushProperty name="color" value="#E71224"/>
    </inkml:brush>
  </inkml:definitions>
  <inkml:trace contextRef="#ctx0" brushRef="#br0">0 1 544 0 0,'0'0'13721'0'0,"3"8"-12253"0"0,5 14-642 0 0,-2-8-11 0 0,-1 0-1 0 0,0 0 1 0 0,-1 1 0 0 0,2 16 0 0 0,8 152 3248 0 0,-1-97-2733 0 0,2-32-1869 0 0,-4-35-1243 0 0,-9-18 860 0 0,-2 0 882 0 0,0-1 0 0 0,0 0 0 0 0,0 1 0 0 0,0-1 0 0 0,0 0 0 0 0,1 1 0 0 0,-1-1 0 0 0,0 0 0 0 0,0 1 0 0 0,0-1-1 0 0,1 0 1 0 0,-1 0 0 0 0,0 1 0 0 0,0-1 0 0 0,1 0 0 0 0,-1 0 0 0 0,0 0 0 0 0,0 1 0 0 0,1-1 0 0 0,-1 0 0 0 0,0 0 0 0 0,1 0-1 0 0,-1 0 1 0 0,0 1 0 0 0,1-1 0 0 0,0 0 0 0 0,4 3-2297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6.552"/>
    </inkml:context>
    <inkml:brush xml:id="br0">
      <inkml:brushProperty name="width" value="0.05" units="cm"/>
      <inkml:brushProperty name="height" value="0.05" units="cm"/>
      <inkml:brushProperty name="color" value="#E71224"/>
    </inkml:brush>
  </inkml:definitions>
  <inkml:trace contextRef="#ctx0" brushRef="#br0">0 67 1208 0 0,'0'0'6832'0'0,"10"-3"-5767"0"0,40-14 1717 0 0,-46 17-1965 0 0,41-6 1978 0 0,-40 6-2191 0 0,1 0-29 0 0,121 4 2515 0 0,17-9-1641 0 0,-45 1-372 0 0,101-17 1 0 0,-178 16-881 0 0,-18 4-10 0 0,1 0-91 0 0,15-4-16 0 0,-14 4-4 0 0,-22 1-6120 0 0,-3-1 5343 0 0,-11 0-302 0 0,-8 4-4707 0 0,1 1 460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6.880"/>
    </inkml:context>
    <inkml:brush xml:id="br0">
      <inkml:brushProperty name="width" value="0.05" units="cm"/>
      <inkml:brushProperty name="height" value="0.05" units="cm"/>
      <inkml:brushProperty name="color" value="#E71224"/>
    </inkml:brush>
  </inkml:definitions>
  <inkml:trace contextRef="#ctx0" brushRef="#br0">0 0 240 0 0,'0'0'10411'0'0,"5"7"-9150"0"0,1 0-854 0 0,-4-5-242 0 0,0 1-1 0 0,0-1 1 0 0,0 1-1 0 0,-1-1 1 0 0,1 1-1 0 0,0 0 1 0 0,-1 0-1 0 0,0 0 1 0 0,0 0-1 0 0,2 5 1 0 0,1 46 2444 0 0,2-31-1692 0 0,-2-1-1 0 0,-1 1 1 0 0,2 33 0 0 0,5 41 1025 0 0,-9-83-1577 0 0,1 1 0 0 0,5 25 0 0 0,-4-25-156 0 0,0-2-147 0 0,-2-9-36 0 0,-1-1-93 0 0,0 9-90 0 0,0-9-97 0 0,-3 0-609 0 0,-5 6 1054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7.303"/>
    </inkml:context>
    <inkml:brush xml:id="br0">
      <inkml:brushProperty name="width" value="0.05" units="cm"/>
      <inkml:brushProperty name="height" value="0.05" units="cm"/>
      <inkml:brushProperty name="color" value="#E71224"/>
    </inkml:brush>
  </inkml:definitions>
  <inkml:trace contextRef="#ctx0" brushRef="#br0">1 0 1760 0 0,'0'0'11127'0'0,"14"2"-9986"0"0,2 0-783 0 0,-4 0 60 0 0,0 0 1 0 0,0-1-1 0 0,13-1 0 0 0,18-1 1403 0 0,69-2 1068 0 0,17-2-750 0 0,135 10 1193 0 0,-236-2-3084 0 0,-22-2-148 0 0,-2-1-8 0 0,12 2-56 0 0,-12-2-96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8.333"/>
    </inkml:context>
    <inkml:brush xml:id="br0">
      <inkml:brushProperty name="width" value="0.05" units="cm"/>
      <inkml:brushProperty name="height" value="0.05" units="cm"/>
      <inkml:brushProperty name="color" value="#E71224"/>
    </inkml:brush>
  </inkml:definitions>
  <inkml:trace contextRef="#ctx0" brushRef="#br0">402 76 1056 0 0,'0'0'4245'0'0,"-3"-3"-2415"0"0,-21-24 2593 0 0,22 25-3188 0 0,-3-1-98 0 0,-5-1-721 0 0,0 1 1 0 0,0 0-1 0 0,-1 0 0 0 0,1 1 1 0 0,-1 0-1 0 0,0 1 0 0 0,0 0 1 0 0,1 0-1 0 0,-1 1 0 0 0,0 1 1 0 0,0 0-1 0 0,1 0 0 0 0,-1 1 1 0 0,0 1-1 0 0,-18 6 0 0 0,20-5-269 0 0,0 0 1 0 0,1 0-1 0 0,0 0 0 0 0,0 1 0 0 0,-14 11 1 0 0,6-4 2 0 0,8-5-80 0 0,-1 0 0 0 0,1 0 0 0 0,0 1 0 0 0,1 0 0 0 0,0 0 0 0 0,0 1 0 0 0,0 0 0 0 0,1 0 0 0 0,1 1 0 0 0,0-1 0 0 0,0 1 0 0 0,1 0 0 0 0,-6 19 0 0 0,8-12 4 0 0,1-1 0 0 0,0 21 0 0 0,1-29-46 0 0,0-5-19 0 0,0 0 0 0 0,1-1 0 0 0,-1 1 0 0 0,1 0 0 0 0,-1 0-1 0 0,1-1 1 0 0,0 1 0 0 0,0 0 0 0 0,0-1 0 0 0,1 1 0 0 0,-1-1 0 0 0,0 1 0 0 0,1-1 0 0 0,0 0 0 0 0,-1 1 0 0 0,1-1 0 0 0,0 0 0 0 0,0 0 0 0 0,0 0 0 0 0,1-1 0 0 0,2 3 0 0 0,-1-1 7 0 0,1-1 0 0 0,0 1 0 0 0,0-1 0 0 0,0 0 0 0 0,0 0 0 0 0,0 0 0 0 0,1-1 0 0 0,9 2 0 0 0,-12-3 6 0 0,6-2-14 0 0,11-4-4 0 0,0 0 0 0 0,-1-2 0 0 0,0 0 0 0 0,0-1 0 0 0,0-1 0 0 0,18-14-1 0 0,-13 8 17 0 0,-18 12-6 0 0,-1 1 1 0 0,1-1 0 0 0,-1 0 0 0 0,0 0 0 0 0,0-1 0 0 0,-1 1 0 0 0,1-1 0 0 0,-1 0 0 0 0,5-8-1 0 0,9-15 189 0 0,-13 22-123 0 0,-1 0 1 0 0,0-1-1 0 0,0 1 1 0 0,0-1-1 0 0,-1 0 1 0 0,0-1-1 0 0,-1 1 1 0 0,3-10-1 0 0,-4 13-10 0 0,-1 0 0 0 0,0 0 0 0 0,0-1 0 0 0,0 1 0 0 0,-1 0 0 0 0,1 0 0 0 0,-1-1 0 0 0,0 1-1 0 0,0 0 1 0 0,0 0 0 0 0,-1 0 0 0 0,0 0 0 0 0,1 0 0 0 0,-1 1 0 0 0,-1-1 0 0 0,-2-3 0 0 0,-6-13 173 0 0,11 18-230 0 0,-1 1 1 0 0,0-1-1 0 0,0 1 1 0 0,1 0 0 0 0,-1 0-1 0 0,0 0 1 0 0,0-1-1 0 0,0 1 1 0 0,-1 0 0 0 0,1 0-1 0 0,0 0 1 0 0,0 0-1 0 0,0 1 1 0 0,-3-2-1 0 0,-10-8 19 0 0,13 9-46 0 0,0 0 0 0 0,0 0 0 0 0,0 0 0 0 0,0 0 0 0 0,-1 0 0 0 0,1 0 0 0 0,-1 1 0 0 0,1-1 0 0 0,0 0 0 0 0,-1 1-1 0 0,1 0 1 0 0,-1-1 0 0 0,-2 0 0 0 0,-2 0-47 0 0,-9-5-218 0 0,12 5-121 0 0,-5 1-122 0 0,-21-2-145 0 0,14 4-189 0 0,-40 24-2441 0 0,48-22 1451 0 0,0 0 0 0 0,1 1-1 0 0,-10 8 1 0 0,-3 9-4164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8.488"/>
    </inkml:context>
    <inkml:brush xml:id="br0">
      <inkml:brushProperty name="width" value="0.05" units="cm"/>
      <inkml:brushProperty name="height" value="0.05" units="cm"/>
      <inkml:brushProperty name="color" value="#E71224"/>
    </inkml:brush>
  </inkml:definitions>
  <inkml:trace contextRef="#ctx0" brushRef="#br0">0 8 72 0 0,'0'0'3276'0'0,"31"2"5201"0"0,-4 0-3544 0 0,-3-13-7006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1:14.447"/>
    </inkml:context>
    <inkml:brush xml:id="br0">
      <inkml:brushProperty name="width" value="0.05" units="cm"/>
      <inkml:brushProperty name="height" value="0.05" units="cm"/>
      <inkml:brushProperty name="color" value="#E71224"/>
    </inkml:brush>
  </inkml:definitions>
  <inkml:trace contextRef="#ctx0" brushRef="#br0">732 1 924 0 0,'-120'75'10989'0'0,"-76"45"-3745"0"0,-141 67 825 0 0,311-175-7614 0 0,17-8-638 0 0,0 1 0 0 0,1-1 0 0 0,0 1 0 0 0,-10 8 0 0 0,17-13-537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8.952"/>
    </inkml:context>
    <inkml:brush xml:id="br0">
      <inkml:brushProperty name="width" value="0.05" units="cm"/>
      <inkml:brushProperty name="height" value="0.05" units="cm"/>
      <inkml:brushProperty name="color" value="#E71224"/>
    </inkml:brush>
  </inkml:definitions>
  <inkml:trace contextRef="#ctx0" brushRef="#br0">244 154 516 0 0,'0'-1'4993'0'0,"-4"-15"2191"0"0,-12 5-6040 0 0,12 8-101 0 0,0 2-88 0 0,-42-4 1948 0 0,40 4-2379 0 0,-34 18 552 0 0,28-14-813 0 0,1 1-1 0 0,1 1 1 0 0,-20 11 0 0 0,26-13-198 0 0,-1 0 1 0 0,0 1-1 0 0,1-1 1 0 0,0 1 0 0 0,0 0-1 0 0,0 1 1 0 0,0-1 0 0 0,1 1-1 0 0,0-1 1 0 0,0 1-1 0 0,0 0 1 0 0,0 0 0 0 0,1 0-1 0 0,0 0 1 0 0,0 1 0 0 0,0-1-1 0 0,1 1 1 0 0,-2 9-1 0 0,4-12-51 0 0,-1-1-1 0 0,1 1 1 0 0,0-1-1 0 0,0 0 1 0 0,0 0-1 0 0,0 1 1 0 0,0-1-1 0 0,0 0 1 0 0,1 0-1 0 0,-1 0 0 0 0,1 0 1 0 0,-1 0-1 0 0,4 2 1 0 0,3 6 49 0 0,-7-9-58 0 0,0 0 1 0 0,0 0 0 0 0,-1 0-1 0 0,1 0 1 0 0,0 0-1 0 0,0-1 1 0 0,0 1-1 0 0,0 0 1 0 0,0-1 0 0 0,0 1-1 0 0,1-1 1 0 0,-1 1-1 0 0,0-1 1 0 0,0 1-1 0 0,0-1 1 0 0,3 0 0 0 0,-1 1 9 0 0,5 3 14 0 0,-3-2-12 0 0,-1-1-1 0 0,1 1 1 0 0,-1-1-1 0 0,1 1 0 0 0,-1-2 1 0 0,1 1-1 0 0,0 0 1 0 0,7-1-1 0 0,18 0 12 0 0,-28 1-22 0 0,0-1 1 0 0,1 0-1 0 0,-1 0 0 0 0,0-1 0 0 0,0 1 1 0 0,1 0-1 0 0,-1-1 0 0 0,0 1 0 0 0,0-1 1 0 0,0 0-1 0 0,1 0 0 0 0,-1 0 0 0 0,3-1 1 0 0,3-2 19 0 0,2 0 68 0 0,1-1 0 0 0,0 1 0 0 0,-1-2 1 0 0,0 1-1 0 0,0-1 0 0 0,0-1 0 0 0,-1 0 0 0 0,0 0 0 0 0,0-1 0 0 0,-1 0 0 0 0,0-1 0 0 0,0 1 0 0 0,-1-2 1 0 0,12-18-1 0 0,-18 24-43 0 0,1 1 1 0 0,-1-1-1 0 0,0 1 1 0 0,0-1-1 0 0,0 0 1 0 0,0 0 0 0 0,0 1-1 0 0,-1-1 1 0 0,0 0-1 0 0,0 0 1 0 0,0-4-1 0 0,-1-1 38 0 0,0 0-1 0 0,-1 1 0 0 0,0-1 0 0 0,-5-13 1 0 0,-2 7-539 0 0,-1 0-1 0 0,-14-16 1 0 0,19 24 112 0 0,3 5-115 0 0,0 1 0 0 0,0-1 0 0 0,1 0 1 0 0,-2 1-1 0 0,1-1 0 0 0,0 1 0 0 0,0 0 0 0 0,0 0 1 0 0,-1 0-1 0 0,1 0 0 0 0,0 0 0 0 0,-1 0 0 0 0,-2 0 1 0 0,2 1-77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9:03:49.388"/>
    </inkml:context>
    <inkml:brush xml:id="br0">
      <inkml:brushProperty name="width" value="0.05" units="cm"/>
      <inkml:brushProperty name="height" value="0.05" units="cm"/>
      <inkml:brushProperty name="color" value="#E71224"/>
    </inkml:brush>
  </inkml:definitions>
  <inkml:trace contextRef="#ctx0" brushRef="#br0">1 33 2244 0 0,'2'-1'2056'0'0,"5"-3"-864"0"0,1-1 0 0 0,0 2 0 0 0,-1-1 1 0 0,1 1-1 0 0,0 0 0 0 0,1 1 0 0 0,-1 0 1 0 0,0 0-1 0 0,12 0 0 0 0,-10 1-685 0 0,-1 1-1 0 0,1 0 1 0 0,0 1 0 0 0,-1 0-1 0 0,1 0 1 0 0,10 3-1 0 0,-10 1-143 0 0,0-1 0 0 0,-1 1 0 0 0,1 1 0 0 0,-1 0 0 0 0,-1 0 0 0 0,1 0 0 0 0,-1 1 0 0 0,0 1 0 0 0,-1-1-1 0 0,11 15 1 0 0,-9-12-209 0 0,-5-5-97 0 0,-1 0-1 0 0,0 0 1 0 0,-1 1-1 0 0,1-1 1 0 0,-1 1-1 0 0,0 0 1 0 0,-1 0-1 0 0,1-1 1 0 0,-1 1-1 0 0,0 0 1 0 0,0 0-1 0 0,-1 0 1 0 0,0 0-1 0 0,0 0 1 0 0,-1 0-1 0 0,1 0 1 0 0,-1 0-1 0 0,0 0 1 0 0,-3 6-1 0 0,-3 7-4 0 0,-2-1 0 0 0,0 0-1 0 0,-1-1 1 0 0,-1 0 0 0 0,0 0-1 0 0,-1-1 1 0 0,-1-1-1 0 0,-1 0 1 0 0,0-1 0 0 0,-21 16-1 0 0,7-3 2 0 0,21-20 8 0 0,-1 0 1 0 0,0 0-1 0 0,0 0 0 0 0,-14 8 1 0 0,15-11 65 0 0,1 1 1 0 0,1-1 0 0 0,-11 11-1 0 0,5-5-11 0 0,9-8 396 0 0,8 0-318 0 0,0 1-129 0 0,-5-2-41 0 0,1 0-1 0 0,0 0 0 0 0,0 0 1 0 0,-1 0-1 0 0,1 0 0 0 0,0-1 1 0 0,0 1-1 0 0,0-1 1 0 0,0 1-1 0 0,0-1 0 0 0,0 0 1 0 0,0 0-1 0 0,0 0 0 0 0,3 0 1 0 0,39-2 513 0 0,59-12 0 0 0,-4 1-26 0 0,-5 0-309 0 0,-74 9-639 0 0,-17 2 302 0 0,0 1-471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5.415"/>
    </inkml:context>
    <inkml:brush xml:id="br0">
      <inkml:brushProperty name="width" value="0.05" units="cm"/>
      <inkml:brushProperty name="height" value="0.05" units="cm"/>
      <inkml:brushProperty name="color" value="#5B2D90"/>
    </inkml:brush>
  </inkml:definitions>
  <inkml:trace contextRef="#ctx0" brushRef="#br0">179 41 716 0 0,'0'0'1836'0'0,"4"-20"12191"0"0,-5 18-13779 0 0,-1 1 1 0 0,1-1-1 0 0,0 0 1 0 0,-1 1-1 0 0,1 0 0 0 0,-1-1 1 0 0,0 1-1 0 0,0 0 1 0 0,1 0-1 0 0,-1 0 1 0 0,0 0-1 0 0,0 0 0 0 0,0 0 1 0 0,0 1-1 0 0,0-1 1 0 0,0 1-1 0 0,-2-1 1 0 0,2 1 181 0 0,-41 8 1390 0 0,36-5-1727 0 0,1 0 0 0 0,-1 1 0 0 0,1 0 0 0 0,0 1 0 0 0,0-1 0 0 0,1 1 0 0 0,-1 0 0 0 0,1 1 0 0 0,0-1 0 0 0,0 1 0 0 0,1 0-1 0 0,0 0 1 0 0,0 0 0 0 0,-4 11 0 0 0,4-11-74 0 0,1 1-1 0 0,0-1 0 0 0,1 1 1 0 0,0 0-1 0 0,0 0 0 0 0,1 0 1 0 0,-1 0-1 0 0,1 0 0 0 0,1 0 1 0 0,-1 0-1 0 0,1 1 0 0 0,1-1 1 0 0,-1 0-1 0 0,4 13 0 0 0,-4-18-21 0 0,1 0-1 0 0,-1 0 0 0 0,1 1 1 0 0,0-1-1 0 0,0 0 0 0 0,0 0 0 0 0,0 0 1 0 0,0 0-1 0 0,0 0 0 0 0,0 0 1 0 0,1 0-1 0 0,-1 0 0 0 0,1-1 1 0 0,0 1-1 0 0,-1-1 0 0 0,1 1 1 0 0,0-1-1 0 0,0 1 0 0 0,0-1 1 0 0,0 0-1 0 0,0 0 0 0 0,0 0 0 0 0,0 0 1 0 0,0 0-1 0 0,0 0 0 0 0,1-1 1 0 0,-1 1-1 0 0,0-1 0 0 0,0 0 1 0 0,1 1-1 0 0,-1-1 0 0 0,0 0 1 0 0,5-1-1 0 0,-2 0-18 0 0,-1 0 1 0 0,1-1-1 0 0,-1 1 1 0 0,1-1 0 0 0,-1 0-1 0 0,0 0 1 0 0,0-1-1 0 0,0 1 1 0 0,0-1-1 0 0,-1 0 1 0 0,1 0-1 0 0,0 0 1 0 0,-1-1-1 0 0,0 1 1 0 0,3-5 0 0 0,-1 2-10 0 0,-1 0 1 0 0,-1 0-1 0 0,1 0 1 0 0,-1 0-1 0 0,0 0 1 0 0,-1-1-1 0 0,0 1 1 0 0,0-1-1 0 0,2-10 1 0 0,-3 0-2 0 0,0 0 1 0 0,-1-1-1 0 0,-4-24 1 0 0,4 40 43 0 0,-1-4 1456 0 0,18 44-1108 0 0,-13-26-273 0 0,1 1-1 0 0,1-2 0 0 0,0 1 0 0 0,1-1 1 0 0,0 0-1 0 0,14 16 0 0 0,27 17-5448 0 0,-39-42 3497 0 0,9-10-11862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5.790"/>
    </inkml:context>
    <inkml:brush xml:id="br0">
      <inkml:brushProperty name="width" value="0.05" units="cm"/>
      <inkml:brushProperty name="height" value="0.05" units="cm"/>
      <inkml:brushProperty name="color" value="#5B2D90"/>
    </inkml:brush>
  </inkml:definitions>
  <inkml:trace contextRef="#ctx0" brushRef="#br0">100 12 1516 0 0,'6'-12'19131'0'0,"-12"15"-18783"0"0,-1 0 1 0 0,2 1 0 0 0,-1 0 0 0 0,0-1 0 0 0,1 2 0 0 0,0-1 0 0 0,0 0-1 0 0,0 1 1 0 0,0 0 0 0 0,1 0 0 0 0,-7 10 0 0 0,7-7-177 0 0,-1-1 0 0 0,1 1 1 0 0,0 0-1 0 0,0 1 0 0 0,1-1 0 0 0,0 1 1 0 0,1-1-1 0 0,0 1 0 0 0,0 0 0 0 0,-1 17 0 0 0,3-21-144 0 0,1 1 0 0 0,-1-1 0 0 0,1 0 0 0 0,0 0-1 0 0,0 0 1 0 0,0 0 0 0 0,1 0 0 0 0,0 0 0 0 0,0 0-1 0 0,0 0 1 0 0,1 0 0 0 0,-1-1 0 0 0,1 1 0 0 0,0-1-1 0 0,1 0 1 0 0,-1 0 0 0 0,1 0 0 0 0,0 0 0 0 0,-1-1-1 0 0,7 4 1 0 0,-8-5-96 0 0,0-1 0 0 0,0 1 0 0 0,0-1 0 0 0,0 0 0 0 0,1 0 0 0 0,-1 0 0 0 0,0 0 0 0 0,1 0 0 0 0,-1-1 0 0 0,0 1 0 0 0,1-1 0 0 0,-1 0 0 0 0,1 1 0 0 0,-1-1 0 0 0,1 0-1 0 0,-1 0 1 0 0,1-1 0 0 0,-1 1 0 0 0,1 0 0 0 0,-1-1 0 0 0,1 0 0 0 0,-1 1 0 0 0,0-1 0 0 0,4-2 0 0 0,12-9-4063 0 0,-2-6-5199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6.181"/>
    </inkml:context>
    <inkml:brush xml:id="br0">
      <inkml:brushProperty name="width" value="0.05" units="cm"/>
      <inkml:brushProperty name="height" value="0.05" units="cm"/>
      <inkml:brushProperty name="color" value="#5B2D90"/>
    </inkml:brush>
  </inkml:definitions>
  <inkml:trace contextRef="#ctx0" brushRef="#br0">1 2 1580 0 0,'0'-2'15113'0'0,"0"17"-8080"0"0,1 11-5346 0 0,4 48-3828 0 0,-3-55 4195 0 0,3 16-1618 0 0,1 0 0 0 0,15 45 0 0 0,-13-59-861 0 0,5 12-873 0 0,-11-23-3352 0 0,-1 0-3768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6.666"/>
    </inkml:context>
    <inkml:brush xml:id="br0">
      <inkml:brushProperty name="width" value="0.05" units="cm"/>
      <inkml:brushProperty name="height" value="0.05" units="cm"/>
      <inkml:brushProperty name="color" value="#5B2D90"/>
    </inkml:brush>
  </inkml:definitions>
  <inkml:trace contextRef="#ctx0" brushRef="#br0">0 145 1736 0 0,'0'0'8620'0'0,"5"-1"-7609"0"0,14-3-11 0 0,0-2-1 0 0,0 0 1 0 0,-1-1 0 0 0,1-1 0 0 0,32-20-1 0 0,26-12-50 0 0,-71 37-880 0 0,-1 0 0 0 0,0-1-1 0 0,0 0 1 0 0,0 0 0 0 0,0 0-1 0 0,-1 0 1 0 0,1-1 0 0 0,5-8-1 0 0,-9 16 212 0 0,-1 1 0 0 0,1 0-1 0 0,-1-1 1 0 0,0 1-1 0 0,1-1 1 0 0,-2 1-1 0 0,1 0 1 0 0,0-1-1 0 0,-2 6 1 0 0,0 0-131 0 0,1 0 0 0 0,-1 0 0 0 0,2 0 0 0 0,-1 1 0 0 0,1-1 1 0 0,2 11-1 0 0,-2-15-118 0 0,1-1 1 0 0,-1 0-1 0 0,1 1 1 0 0,0-1 0 0 0,1 1-1 0 0,-1-1 1 0 0,1 0-1 0 0,0 0 1 0 0,0 0-1 0 0,0 0 1 0 0,1 0 0 0 0,-1-1-1 0 0,1 1 1 0 0,0 0-1 0 0,4 3 1 0 0,-6-7-33 0 0,0 1 0 0 0,0-1 0 0 0,-1 0 0 0 0,1 0 1 0 0,0 1-1 0 0,0-1 0 0 0,0 0 0 0 0,0 0 0 0 0,0 0 0 0 0,0 0 0 0 0,0 0 1 0 0,0 0-1 0 0,0 0 0 0 0,0 0 0 0 0,0 0 0 0 0,0-1 0 0 0,0 1 1 0 0,-1 0-1 0 0,1-1 0 0 0,0 1 0 0 0,0 0 0 0 0,0-1 0 0 0,0 1 0 0 0,-1-1 1 0 0,1 1-1 0 0,0-1 0 0 0,0 0 0 0 0,-1 1 0 0 0,1-1 0 0 0,0 0 0 0 0,-1 1 1 0 0,1-1-1 0 0,0-1 0 0 0,20-27-63 0 0,-20 27 57 0 0,8-15-112 0 0,0-1 0 0 0,8-23 0 0 0,9-20-170 0 0,-25 60 283 0 0,-1 1 11 0 0,0-1 0 0 0,0 1-1 0 0,0 0 1 0 0,0 0 0 0 0,0 0-1 0 0,0 0 1 0 0,0-1 0 0 0,0 1-1 0 0,0 0 1 0 0,0 0 0 0 0,0 0-1 0 0,0 0 1 0 0,0 0-1 0 0,0 0 1 0 0,1-1 0 0 0,-1 1-1 0 0,0 0 1 0 0,0 0 0 0 0,0 0-1 0 0,0 0 1 0 0,0 0 0 0 0,0 0-1 0 0,1 0 1 0 0,-1 0 0 0 0,0 0-1 0 0,0 0 1 0 0,0 0-1 0 0,0-1 1 0 0,0 1 0 0 0,1 0-1 0 0,-1 0 1 0 0,0 0 0 0 0,0 0-1 0 0,0 0 1 0 0,0 0 0 0 0,1 0-1 0 0,-1 0 1 0 0,0 0 0 0 0,0 1-1 0 0,0-1 1 0 0,0 0 0 0 0,0 0-1 0 0,1 0 1 0 0,-1 0-1 0 0,0 0 1 0 0,0 0 0 0 0,0 0-1 0 0,0 0 1 0 0,0 0 0 0 0,0 0-1 0 0,1 0 1 0 0,-1 1 0 0 0,0-1-1 0 0,0 0 1 0 0,0 0 0 0 0,0 0-1 0 0,0 0 1 0 0,0 0 0 0 0,0 0-1 0 0,0 1 1 0 0,0-1-1 0 0,1 0 1 0 0,1 24 242 0 0,2-1-1 0 0,1 1 1 0 0,8 21-1 0 0,-11-36-300 0 0,2 0 0 0 0,-1 0 0 0 0,1-1 0 0 0,0 0 0 0 0,1 0 1 0 0,0 0-1 0 0,0 0 0 0 0,1-1 0 0 0,0 0 0 0 0,0 0 0 0 0,8 6 0 0 0,-13-12-289 0 0,-1-1 0 0 0,1 0 0 0 0,-1 0-1 0 0,1 1 1 0 0,0-1 0 0 0,-1 0 0 0 0,1 0 0 0 0,-1 0 0 0 0,1 0 0 0 0,0 0 0 0 0,-1 0 0 0 0,1 0 0 0 0,0 0 0 0 0,-1 0-1 0 0,1 0 1 0 0,-1 0 0 0 0,1 0 0 0 0,0 0 0 0 0,-1 0 0 0 0,1-1 0 0 0,-1 1 0 0 0,1 0 0 0 0,0-1 0 0 0,-1 1 0 0 0,1 0-1 0 0,-1-1 1 0 0,1 1 0 0 0,-1 0 0 0 0,1-1 0 0 0,-1 1 0 0 0,0-1 0 0 0,1 1 0 0 0,0-1 0 0 0,-1 0 418 0 0,5-6-5765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7.230"/>
    </inkml:context>
    <inkml:brush xml:id="br0">
      <inkml:brushProperty name="width" value="0.05" units="cm"/>
      <inkml:brushProperty name="height" value="0.05" units="cm"/>
      <inkml:brushProperty name="color" value="#5B2D90"/>
    </inkml:brush>
  </inkml:definitions>
  <inkml:trace contextRef="#ctx0" brushRef="#br0">145 17 1596 0 0,'-2'-14'18629'0'0,"-2"12"-17013"0"0,0 1-2735 0 0,0 3 1672 0 0,-4 2-182 0 0,0 1 0 0 0,1-1 0 0 0,0 2 0 0 0,0-1 0 0 0,0 1-1 0 0,0 0 1 0 0,1 0 0 0 0,-10 13 0 0 0,6-6 68 0 0,0 1-1 0 0,1 1 1 0 0,-13 29 0 0 0,20-42-409 0 0,1 1 0 0 0,0-1 0 0 0,1 1 0 0 0,-1 0 1 0 0,0-1-1 0 0,1 1 0 0 0,0 0 0 0 0,-1 0 0 0 0,1-1 1 0 0,0 1-1 0 0,0 0 0 0 0,1 0 0 0 0,-1-1 0 0 0,0 1 0 0 0,1 0 1 0 0,0 0-1 0 0,0-1 0 0 0,0 1 0 0 0,0-1 0 0 0,0 1 1 0 0,3 4-1 0 0,-3-6-40 0 0,0 0 0 0 0,1 1-1 0 0,-1-1 1 0 0,1 0 0 0 0,-1 0 0 0 0,1 0 0 0 0,-1 0 0 0 0,1-1 0 0 0,0 1 0 0 0,-1 0 0 0 0,1-1 0 0 0,0 1 0 0 0,-1-1-1 0 0,1 1 1 0 0,0-1 0 0 0,0 0 0 0 0,0 0 0 0 0,-1 0 0 0 0,1 0 0 0 0,0 0 0 0 0,0 0 0 0 0,0 0 0 0 0,-1-1 0 0 0,1 1-1 0 0,0 0 1 0 0,0-1 0 0 0,-1 0 0 0 0,1 1 0 0 0,0-1 0 0 0,-1 0 0 0 0,1 0 0 0 0,-1 0 0 0 0,1 0 0 0 0,-1 0 0 0 0,2-2-1 0 0,5-2-100 0 0,0-1-1 0 0,-1 1 0 0 0,1-2 0 0 0,-1 1 0 0 0,-1-1 1 0 0,1 0-1 0 0,-1 0 0 0 0,0-1 0 0 0,-1 0 0 0 0,0 0 0 0 0,0 0 1 0 0,-1-1-1 0 0,5-11 0 0 0,-8 13 82 0 0,-1 8 151 0 0,-1 13-221 0 0,0 0 0 0 0,1 0-1 0 0,0 0 1 0 0,4 25-1 0 0,-3-35-506 0 0,7 21-348 0 0,-1-14-2281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CF35B-F3C0-4175-A72B-6D697D868F90}"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90CFE-B5B0-42F1-B336-4A923EF269CC}" type="slidenum">
              <a:rPr lang="en-US" smtClean="0"/>
              <a:t>‹#›</a:t>
            </a:fld>
            <a:endParaRPr lang="en-US"/>
          </a:p>
        </p:txBody>
      </p:sp>
    </p:spTree>
    <p:extLst>
      <p:ext uri="{BB962C8B-B14F-4D97-AF65-F5344CB8AC3E}">
        <p14:creationId xmlns:p14="http://schemas.microsoft.com/office/powerpoint/2010/main" val="398941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25BF-AC72-C57C-642F-053847B097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4EB6EC-9CF7-B3C9-4880-443C631B58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A795D4-FDC7-D704-2225-E84DC5AE60DA}"/>
              </a:ext>
            </a:extLst>
          </p:cNvPr>
          <p:cNvSpPr>
            <a:spLocks noGrp="1"/>
          </p:cNvSpPr>
          <p:nvPr>
            <p:ph type="dt" sz="half" idx="10"/>
          </p:nvPr>
        </p:nvSpPr>
        <p:spPr/>
        <p:txBody>
          <a:bodyPr/>
          <a:lstStyle/>
          <a:p>
            <a:fld id="{411F3993-484C-4B70-BFC0-8813833DBBBA}" type="datetime1">
              <a:rPr lang="en-US" smtClean="0"/>
              <a:t>2/2/2026</a:t>
            </a:fld>
            <a:endParaRPr lang="en-US"/>
          </a:p>
        </p:txBody>
      </p:sp>
      <p:sp>
        <p:nvSpPr>
          <p:cNvPr id="5" name="Footer Placeholder 4">
            <a:extLst>
              <a:ext uri="{FF2B5EF4-FFF2-40B4-BE49-F238E27FC236}">
                <a16:creationId xmlns:a16="http://schemas.microsoft.com/office/drawing/2014/main" id="{67AEA683-64EB-FDF9-3F20-2C1C09D1B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95F8A-2A1E-6619-EEDD-AF92E277D5FC}"/>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4067252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099C-8325-2A02-5652-AF4C5BF64F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1A8000-C597-033B-9CD3-A811753E4A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C838F-7E77-3643-E1A1-A5FFE5330DFC}"/>
              </a:ext>
            </a:extLst>
          </p:cNvPr>
          <p:cNvSpPr>
            <a:spLocks noGrp="1"/>
          </p:cNvSpPr>
          <p:nvPr>
            <p:ph type="dt" sz="half" idx="10"/>
          </p:nvPr>
        </p:nvSpPr>
        <p:spPr/>
        <p:txBody>
          <a:bodyPr/>
          <a:lstStyle/>
          <a:p>
            <a:fld id="{D109681D-A57A-4ECA-92DE-0ACFD34E2499}" type="datetime1">
              <a:rPr lang="en-US" smtClean="0"/>
              <a:t>2/2/2026</a:t>
            </a:fld>
            <a:endParaRPr lang="en-US"/>
          </a:p>
        </p:txBody>
      </p:sp>
      <p:sp>
        <p:nvSpPr>
          <p:cNvPr id="5" name="Footer Placeholder 4">
            <a:extLst>
              <a:ext uri="{FF2B5EF4-FFF2-40B4-BE49-F238E27FC236}">
                <a16:creationId xmlns:a16="http://schemas.microsoft.com/office/drawing/2014/main" id="{62F57F6C-F875-FCBA-36DA-A59D90209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3ED211-6699-EB9C-7F55-1BC0B02BA2A0}"/>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1012365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AC20EA-9E74-3288-E4F0-C8390DF6B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833F7E-509C-C1FE-DC65-6B5057ACC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80AE3-912B-2023-FE55-2F613A602029}"/>
              </a:ext>
            </a:extLst>
          </p:cNvPr>
          <p:cNvSpPr>
            <a:spLocks noGrp="1"/>
          </p:cNvSpPr>
          <p:nvPr>
            <p:ph type="dt" sz="half" idx="10"/>
          </p:nvPr>
        </p:nvSpPr>
        <p:spPr/>
        <p:txBody>
          <a:bodyPr/>
          <a:lstStyle/>
          <a:p>
            <a:fld id="{771371EF-8F46-4E5B-95BC-57B3365748F9}" type="datetime1">
              <a:rPr lang="en-US" smtClean="0"/>
              <a:t>2/2/2026</a:t>
            </a:fld>
            <a:endParaRPr lang="en-US"/>
          </a:p>
        </p:txBody>
      </p:sp>
      <p:sp>
        <p:nvSpPr>
          <p:cNvPr id="5" name="Footer Placeholder 4">
            <a:extLst>
              <a:ext uri="{FF2B5EF4-FFF2-40B4-BE49-F238E27FC236}">
                <a16:creationId xmlns:a16="http://schemas.microsoft.com/office/drawing/2014/main" id="{AA6F489E-AB6C-0737-A5F5-A07921B3B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AD796-8CC0-AA37-A902-765601588BBA}"/>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75769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093F-2380-48D2-8A68-8EF4156E4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9DBC9-1462-8BEC-3BA8-0A626343FD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5B2E0-38CC-71FD-6DD9-B6861630CFD5}"/>
              </a:ext>
            </a:extLst>
          </p:cNvPr>
          <p:cNvSpPr>
            <a:spLocks noGrp="1"/>
          </p:cNvSpPr>
          <p:nvPr>
            <p:ph type="dt" sz="half" idx="10"/>
          </p:nvPr>
        </p:nvSpPr>
        <p:spPr/>
        <p:txBody>
          <a:bodyPr/>
          <a:lstStyle/>
          <a:p>
            <a:fld id="{1E536657-6B23-4D4A-B2EB-44BBEDE1256B}" type="datetime1">
              <a:rPr lang="en-US" smtClean="0"/>
              <a:t>2/2/2026</a:t>
            </a:fld>
            <a:endParaRPr lang="en-US"/>
          </a:p>
        </p:txBody>
      </p:sp>
      <p:sp>
        <p:nvSpPr>
          <p:cNvPr id="5" name="Footer Placeholder 4">
            <a:extLst>
              <a:ext uri="{FF2B5EF4-FFF2-40B4-BE49-F238E27FC236}">
                <a16:creationId xmlns:a16="http://schemas.microsoft.com/office/drawing/2014/main" id="{77FA2E10-2749-2AEA-0CA7-A2CE595A5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6E39B-E059-6C3B-12F3-EACD83263D19}"/>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4058895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0F63A-1627-E2F4-2C55-3E86E1DEB5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AEDDDC-9ACB-D767-FA42-7872E5CC3C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4FFB2-3F33-33B3-4904-9013DE1A4C28}"/>
              </a:ext>
            </a:extLst>
          </p:cNvPr>
          <p:cNvSpPr>
            <a:spLocks noGrp="1"/>
          </p:cNvSpPr>
          <p:nvPr>
            <p:ph type="dt" sz="half" idx="10"/>
          </p:nvPr>
        </p:nvSpPr>
        <p:spPr/>
        <p:txBody>
          <a:bodyPr/>
          <a:lstStyle/>
          <a:p>
            <a:fld id="{673082A3-145C-4308-8D0E-84D1CB879013}" type="datetime1">
              <a:rPr lang="en-US" smtClean="0"/>
              <a:t>2/2/2026</a:t>
            </a:fld>
            <a:endParaRPr lang="en-US"/>
          </a:p>
        </p:txBody>
      </p:sp>
      <p:sp>
        <p:nvSpPr>
          <p:cNvPr id="5" name="Footer Placeholder 4">
            <a:extLst>
              <a:ext uri="{FF2B5EF4-FFF2-40B4-BE49-F238E27FC236}">
                <a16:creationId xmlns:a16="http://schemas.microsoft.com/office/drawing/2014/main" id="{F3EB6BBA-B746-D67F-BDF9-C804F66A7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B0C21-4DFC-4E5D-4285-F210BDD0A3AC}"/>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183108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777D-AE6B-EEF3-3894-CA9B5C1602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C0DE1-41A9-3B5F-BC80-97F956EF2C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5448E4-A55F-403B-E149-516A385DA1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943509-CF79-2E8E-AB6C-DA90BD8420B8}"/>
              </a:ext>
            </a:extLst>
          </p:cNvPr>
          <p:cNvSpPr>
            <a:spLocks noGrp="1"/>
          </p:cNvSpPr>
          <p:nvPr>
            <p:ph type="dt" sz="half" idx="10"/>
          </p:nvPr>
        </p:nvSpPr>
        <p:spPr/>
        <p:txBody>
          <a:bodyPr/>
          <a:lstStyle/>
          <a:p>
            <a:fld id="{EF184C43-879E-42FE-AB58-16127A3196D2}" type="datetime1">
              <a:rPr lang="en-US" smtClean="0"/>
              <a:t>2/2/2026</a:t>
            </a:fld>
            <a:endParaRPr lang="en-US"/>
          </a:p>
        </p:txBody>
      </p:sp>
      <p:sp>
        <p:nvSpPr>
          <p:cNvPr id="6" name="Footer Placeholder 5">
            <a:extLst>
              <a:ext uri="{FF2B5EF4-FFF2-40B4-BE49-F238E27FC236}">
                <a16:creationId xmlns:a16="http://schemas.microsoft.com/office/drawing/2014/main" id="{0BF82449-F28D-AB5B-D408-6AE018C5F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B8B6DC-66C5-7443-961A-07F7CCBBE157}"/>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56623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ED7C-CD4E-5A6C-1EED-2B45BA8230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27D0C6-518B-8A22-EC85-46FA67D20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86B0A8-9207-149C-E1A9-9C4805B65C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51C852-37EF-E809-CE1E-11684F452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DE8BE-D53A-24A1-9642-2527718B90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3A0E8B-8AE1-9547-63E3-3C40FE044709}"/>
              </a:ext>
            </a:extLst>
          </p:cNvPr>
          <p:cNvSpPr>
            <a:spLocks noGrp="1"/>
          </p:cNvSpPr>
          <p:nvPr>
            <p:ph type="dt" sz="half" idx="10"/>
          </p:nvPr>
        </p:nvSpPr>
        <p:spPr/>
        <p:txBody>
          <a:bodyPr/>
          <a:lstStyle/>
          <a:p>
            <a:fld id="{3011E85B-5513-4F86-A7B5-14FAD964FCCF}" type="datetime1">
              <a:rPr lang="en-US" smtClean="0"/>
              <a:t>2/2/2026</a:t>
            </a:fld>
            <a:endParaRPr lang="en-US"/>
          </a:p>
        </p:txBody>
      </p:sp>
      <p:sp>
        <p:nvSpPr>
          <p:cNvPr id="8" name="Footer Placeholder 7">
            <a:extLst>
              <a:ext uri="{FF2B5EF4-FFF2-40B4-BE49-F238E27FC236}">
                <a16:creationId xmlns:a16="http://schemas.microsoft.com/office/drawing/2014/main" id="{9CB2D8A0-6E8A-9AF5-4A5D-151659F1EC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EF8DBC-683A-62D7-CDA5-2FCFC059331F}"/>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556484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E83A6-63C5-B478-A492-0E5908BF3D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09EA67-23DC-D9AF-8EBD-C0576BB8196A}"/>
              </a:ext>
            </a:extLst>
          </p:cNvPr>
          <p:cNvSpPr>
            <a:spLocks noGrp="1"/>
          </p:cNvSpPr>
          <p:nvPr>
            <p:ph type="dt" sz="half" idx="10"/>
          </p:nvPr>
        </p:nvSpPr>
        <p:spPr/>
        <p:txBody>
          <a:bodyPr/>
          <a:lstStyle/>
          <a:p>
            <a:fld id="{C7CA2602-91FE-40EB-B5F6-AEEE1032EFD3}" type="datetime1">
              <a:rPr lang="en-US" smtClean="0"/>
              <a:t>2/2/2026</a:t>
            </a:fld>
            <a:endParaRPr lang="en-US"/>
          </a:p>
        </p:txBody>
      </p:sp>
      <p:sp>
        <p:nvSpPr>
          <p:cNvPr id="4" name="Footer Placeholder 3">
            <a:extLst>
              <a:ext uri="{FF2B5EF4-FFF2-40B4-BE49-F238E27FC236}">
                <a16:creationId xmlns:a16="http://schemas.microsoft.com/office/drawing/2014/main" id="{6E44CC32-47D2-F177-C49C-68AE752DFE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300503-B48A-D38C-F2FB-BD2355FBA583}"/>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24479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16521A-3C9B-7FE5-3D55-B6B2A6FA3890}"/>
              </a:ext>
            </a:extLst>
          </p:cNvPr>
          <p:cNvSpPr>
            <a:spLocks noGrp="1"/>
          </p:cNvSpPr>
          <p:nvPr>
            <p:ph type="dt" sz="half" idx="10"/>
          </p:nvPr>
        </p:nvSpPr>
        <p:spPr/>
        <p:txBody>
          <a:bodyPr/>
          <a:lstStyle/>
          <a:p>
            <a:fld id="{D634D4A2-E8EC-4550-B5E5-FF0F169538E1}" type="datetime1">
              <a:rPr lang="en-US" smtClean="0"/>
              <a:t>2/2/2026</a:t>
            </a:fld>
            <a:endParaRPr lang="en-US"/>
          </a:p>
        </p:txBody>
      </p:sp>
      <p:sp>
        <p:nvSpPr>
          <p:cNvPr id="3" name="Footer Placeholder 2">
            <a:extLst>
              <a:ext uri="{FF2B5EF4-FFF2-40B4-BE49-F238E27FC236}">
                <a16:creationId xmlns:a16="http://schemas.microsoft.com/office/drawing/2014/main" id="{8AF75507-2397-B35C-BE04-FB4DBCEA97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6E967B-8F82-46D4-BBB7-6F8FFA0E8136}"/>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414136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35BB-0FA2-4536-646F-128DAE727A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4F872A-17F0-B491-ABF0-18E4BC312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4503ED-84EE-A451-FA9E-EB6B6386A9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5C989C-1564-35C1-BD38-93E682625AF5}"/>
              </a:ext>
            </a:extLst>
          </p:cNvPr>
          <p:cNvSpPr>
            <a:spLocks noGrp="1"/>
          </p:cNvSpPr>
          <p:nvPr>
            <p:ph type="dt" sz="half" idx="10"/>
          </p:nvPr>
        </p:nvSpPr>
        <p:spPr/>
        <p:txBody>
          <a:bodyPr/>
          <a:lstStyle/>
          <a:p>
            <a:fld id="{DBB2D6AE-9564-4FAF-82ED-74EE7D7E97E7}" type="datetime1">
              <a:rPr lang="en-US" smtClean="0"/>
              <a:t>2/2/2026</a:t>
            </a:fld>
            <a:endParaRPr lang="en-US"/>
          </a:p>
        </p:txBody>
      </p:sp>
      <p:sp>
        <p:nvSpPr>
          <p:cNvPr id="6" name="Footer Placeholder 5">
            <a:extLst>
              <a:ext uri="{FF2B5EF4-FFF2-40B4-BE49-F238E27FC236}">
                <a16:creationId xmlns:a16="http://schemas.microsoft.com/office/drawing/2014/main" id="{035642A5-C252-9DDF-046C-8DFA624F05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D96AF-1D8E-98DF-BD87-17AB7F3AA59E}"/>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128711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E15A-3081-840D-B1BD-9149BF6E0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8FC830-1F44-5788-5D0B-5C5398DAD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06310-5D08-A2F4-FB1E-7E9EB88DB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0B02E0-D221-9CF5-46A9-8B880FBFD3F6}"/>
              </a:ext>
            </a:extLst>
          </p:cNvPr>
          <p:cNvSpPr>
            <a:spLocks noGrp="1"/>
          </p:cNvSpPr>
          <p:nvPr>
            <p:ph type="dt" sz="half" idx="10"/>
          </p:nvPr>
        </p:nvSpPr>
        <p:spPr/>
        <p:txBody>
          <a:bodyPr/>
          <a:lstStyle/>
          <a:p>
            <a:fld id="{AE78A8D3-FCCD-436D-B276-F1C561D7013D}" type="datetime1">
              <a:rPr lang="en-US" smtClean="0"/>
              <a:t>2/2/2026</a:t>
            </a:fld>
            <a:endParaRPr lang="en-US"/>
          </a:p>
        </p:txBody>
      </p:sp>
      <p:sp>
        <p:nvSpPr>
          <p:cNvPr id="6" name="Footer Placeholder 5">
            <a:extLst>
              <a:ext uri="{FF2B5EF4-FFF2-40B4-BE49-F238E27FC236}">
                <a16:creationId xmlns:a16="http://schemas.microsoft.com/office/drawing/2014/main" id="{6B3EA37C-F068-519C-5F7E-902E4C6616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009F5-4901-89EF-5FC9-3CDD539C3D06}"/>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116225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BF6397-4F18-9ED5-A1F5-14C42B046B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24B6F0-0992-A671-3514-E39E16399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7D98B-0F15-CCC6-B157-8F4B86711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26E39-1777-4355-BFC5-32627800A46A}" type="datetime1">
              <a:rPr lang="en-US" smtClean="0"/>
              <a:t>2/2/2026</a:t>
            </a:fld>
            <a:endParaRPr lang="en-US"/>
          </a:p>
        </p:txBody>
      </p:sp>
      <p:sp>
        <p:nvSpPr>
          <p:cNvPr id="5" name="Footer Placeholder 4">
            <a:extLst>
              <a:ext uri="{FF2B5EF4-FFF2-40B4-BE49-F238E27FC236}">
                <a16:creationId xmlns:a16="http://schemas.microsoft.com/office/drawing/2014/main" id="{A6AF52DE-F3BE-54CB-5228-09F79DAE42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D5B851-F6FF-0245-6F77-D74F5DA8E2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5FC6A-1DDE-4D80-97D7-06017F2A69D1}" type="slidenum">
              <a:rPr lang="en-US" smtClean="0"/>
              <a:t>‹#›</a:t>
            </a:fld>
            <a:endParaRPr lang="en-US"/>
          </a:p>
        </p:txBody>
      </p:sp>
    </p:spTree>
    <p:extLst>
      <p:ext uri="{BB962C8B-B14F-4D97-AF65-F5344CB8AC3E}">
        <p14:creationId xmlns:p14="http://schemas.microsoft.com/office/powerpoint/2010/main" val="806790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09" Type="http://schemas.openxmlformats.org/officeDocument/2006/relationships/image" Target="../media/image92.png"/><Relationship Id="rId21" Type="http://schemas.openxmlformats.org/officeDocument/2006/relationships/image" Target="../media/image48.png"/><Relationship Id="rId68" Type="http://schemas.openxmlformats.org/officeDocument/2006/relationships/customXml" Target="../ink/ink6.xml"/><Relationship Id="rId76" Type="http://schemas.openxmlformats.org/officeDocument/2006/relationships/customXml" Target="../ink/ink10.xml"/><Relationship Id="rId84" Type="http://schemas.openxmlformats.org/officeDocument/2006/relationships/customXml" Target="../ink/ink14.xml"/><Relationship Id="rId89" Type="http://schemas.openxmlformats.org/officeDocument/2006/relationships/image" Target="../media/image82.png"/><Relationship Id="rId97" Type="http://schemas.openxmlformats.org/officeDocument/2006/relationships/image" Target="../media/image86.png"/><Relationship Id="rId104" Type="http://schemas.openxmlformats.org/officeDocument/2006/relationships/customXml" Target="../ink/ink24.xml"/><Relationship Id="rId112" Type="http://schemas.openxmlformats.org/officeDocument/2006/relationships/customXml" Target="../ink/ink28.xml"/><Relationship Id="rId7" Type="http://schemas.openxmlformats.org/officeDocument/2006/relationships/image" Target="../media/image41.png"/><Relationship Id="rId71" Type="http://schemas.openxmlformats.org/officeDocument/2006/relationships/image" Target="../media/image73.png"/><Relationship Id="rId92" Type="http://schemas.openxmlformats.org/officeDocument/2006/relationships/customXml" Target="../ink/ink18.xml"/><Relationship Id="rId2" Type="http://schemas.openxmlformats.org/officeDocument/2006/relationships/image" Target="../media/image39.png"/><Relationship Id="rId107" Type="http://schemas.openxmlformats.org/officeDocument/2006/relationships/image" Target="../media/image91.png"/><Relationship Id="rId74" Type="http://schemas.openxmlformats.org/officeDocument/2006/relationships/customXml" Target="../ink/ink9.xml"/><Relationship Id="rId79" Type="http://schemas.openxmlformats.org/officeDocument/2006/relationships/image" Target="../media/image77.png"/><Relationship Id="rId87" Type="http://schemas.openxmlformats.org/officeDocument/2006/relationships/image" Target="../media/image81.png"/><Relationship Id="rId102" Type="http://schemas.openxmlformats.org/officeDocument/2006/relationships/customXml" Target="../ink/ink23.xml"/><Relationship Id="rId110" Type="http://schemas.openxmlformats.org/officeDocument/2006/relationships/customXml" Target="../ink/ink27.xml"/><Relationship Id="rId5" Type="http://schemas.openxmlformats.org/officeDocument/2006/relationships/customXml" Target="../ink/ink2.xml"/><Relationship Id="rId82" Type="http://schemas.openxmlformats.org/officeDocument/2006/relationships/customXml" Target="../ink/ink13.xml"/><Relationship Id="rId90" Type="http://schemas.openxmlformats.org/officeDocument/2006/relationships/customXml" Target="../ink/ink17.xml"/><Relationship Id="rId95" Type="http://schemas.openxmlformats.org/officeDocument/2006/relationships/image" Target="../media/image85.png"/><Relationship Id="rId19" Type="http://schemas.openxmlformats.org/officeDocument/2006/relationships/image" Target="../media/image47.png"/><Relationship Id="rId4" Type="http://schemas.openxmlformats.org/officeDocument/2006/relationships/image" Target="../media/image40.png"/><Relationship Id="rId22" Type="http://schemas.openxmlformats.org/officeDocument/2006/relationships/customXml" Target="../ink/ink5.xml"/><Relationship Id="rId69" Type="http://schemas.openxmlformats.org/officeDocument/2006/relationships/image" Target="../media/image72.png"/><Relationship Id="rId77" Type="http://schemas.openxmlformats.org/officeDocument/2006/relationships/image" Target="../media/image76.png"/><Relationship Id="rId100" Type="http://schemas.openxmlformats.org/officeDocument/2006/relationships/customXml" Target="../ink/ink22.xml"/><Relationship Id="rId105" Type="http://schemas.openxmlformats.org/officeDocument/2006/relationships/image" Target="../media/image90.png"/><Relationship Id="rId113" Type="http://schemas.openxmlformats.org/officeDocument/2006/relationships/image" Target="../media/image94.png"/><Relationship Id="rId8" Type="http://schemas.openxmlformats.org/officeDocument/2006/relationships/customXml" Target="../ink/ink3.xml"/><Relationship Id="rId72" Type="http://schemas.openxmlformats.org/officeDocument/2006/relationships/customXml" Target="../ink/ink8.xml"/><Relationship Id="rId80" Type="http://schemas.openxmlformats.org/officeDocument/2006/relationships/customXml" Target="../ink/ink12.xml"/><Relationship Id="rId85" Type="http://schemas.openxmlformats.org/officeDocument/2006/relationships/image" Target="../media/image80.png"/><Relationship Id="rId93" Type="http://schemas.openxmlformats.org/officeDocument/2006/relationships/image" Target="../media/image84.png"/><Relationship Id="rId98" Type="http://schemas.openxmlformats.org/officeDocument/2006/relationships/customXml" Target="../ink/ink21.xml"/><Relationship Id="rId3" Type="http://schemas.openxmlformats.org/officeDocument/2006/relationships/customXml" Target="../ink/ink1.xml"/><Relationship Id="rId67" Type="http://schemas.openxmlformats.org/officeDocument/2006/relationships/image" Target="../media/image71.png"/><Relationship Id="rId103" Type="http://schemas.openxmlformats.org/officeDocument/2006/relationships/image" Target="../media/image89.png"/><Relationship Id="rId108" Type="http://schemas.openxmlformats.org/officeDocument/2006/relationships/customXml" Target="../ink/ink26.xml"/><Relationship Id="rId20" Type="http://schemas.openxmlformats.org/officeDocument/2006/relationships/customXml" Target="../ink/ink4.xml"/><Relationship Id="rId70" Type="http://schemas.openxmlformats.org/officeDocument/2006/relationships/customXml" Target="../ink/ink7.xml"/><Relationship Id="rId75" Type="http://schemas.openxmlformats.org/officeDocument/2006/relationships/image" Target="../media/image75.png"/><Relationship Id="rId83" Type="http://schemas.openxmlformats.org/officeDocument/2006/relationships/image" Target="../media/image79.png"/><Relationship Id="rId88" Type="http://schemas.openxmlformats.org/officeDocument/2006/relationships/customXml" Target="../ink/ink16.xml"/><Relationship Id="rId91" Type="http://schemas.openxmlformats.org/officeDocument/2006/relationships/image" Target="../media/image83.png"/><Relationship Id="rId96" Type="http://schemas.openxmlformats.org/officeDocument/2006/relationships/customXml" Target="../ink/ink20.xml"/><Relationship Id="rId111" Type="http://schemas.openxmlformats.org/officeDocument/2006/relationships/image" Target="../media/image93.png"/><Relationship Id="rId1" Type="http://schemas.openxmlformats.org/officeDocument/2006/relationships/slideLayout" Target="../slideLayouts/slideLayout7.xml"/><Relationship Id="rId106" Type="http://schemas.openxmlformats.org/officeDocument/2006/relationships/customXml" Target="../ink/ink25.xml"/><Relationship Id="rId73" Type="http://schemas.openxmlformats.org/officeDocument/2006/relationships/image" Target="../media/image74.png"/><Relationship Id="rId78" Type="http://schemas.openxmlformats.org/officeDocument/2006/relationships/customXml" Target="../ink/ink11.xml"/><Relationship Id="rId81" Type="http://schemas.openxmlformats.org/officeDocument/2006/relationships/image" Target="../media/image78.png"/><Relationship Id="rId86" Type="http://schemas.openxmlformats.org/officeDocument/2006/relationships/customXml" Target="../ink/ink15.xml"/><Relationship Id="rId94" Type="http://schemas.openxmlformats.org/officeDocument/2006/relationships/customXml" Target="../ink/ink19.xml"/><Relationship Id="rId99" Type="http://schemas.openxmlformats.org/officeDocument/2006/relationships/image" Target="../media/image87.png"/><Relationship Id="rId101" Type="http://schemas.openxmlformats.org/officeDocument/2006/relationships/image" Target="../media/image88.png"/></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customXml" Target="../ink/ink34.xml"/><Relationship Id="rId18" Type="http://schemas.openxmlformats.org/officeDocument/2006/relationships/image" Target="../media/image66.png"/><Relationship Id="rId26" Type="http://schemas.openxmlformats.org/officeDocument/2006/relationships/image" Target="../media/image70.png"/><Relationship Id="rId3" Type="http://schemas.openxmlformats.org/officeDocument/2006/relationships/customXml" Target="../ink/ink29.xml"/><Relationship Id="rId21" Type="http://schemas.openxmlformats.org/officeDocument/2006/relationships/customXml" Target="../ink/ink38.xml"/><Relationship Id="rId7" Type="http://schemas.openxmlformats.org/officeDocument/2006/relationships/customXml" Target="../ink/ink31.xml"/><Relationship Id="rId12" Type="http://schemas.openxmlformats.org/officeDocument/2006/relationships/image" Target="../media/image63.png"/><Relationship Id="rId17" Type="http://schemas.openxmlformats.org/officeDocument/2006/relationships/customXml" Target="../ink/ink36.xml"/><Relationship Id="rId25" Type="http://schemas.openxmlformats.org/officeDocument/2006/relationships/customXml" Target="../ink/ink40.xml"/><Relationship Id="rId2" Type="http://schemas.openxmlformats.org/officeDocument/2006/relationships/image" Target="../media/image58.png"/><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33.xml"/><Relationship Id="rId24" Type="http://schemas.openxmlformats.org/officeDocument/2006/relationships/image" Target="../media/image69.png"/><Relationship Id="rId5" Type="http://schemas.openxmlformats.org/officeDocument/2006/relationships/customXml" Target="../ink/ink30.xml"/><Relationship Id="rId15" Type="http://schemas.openxmlformats.org/officeDocument/2006/relationships/customXml" Target="../ink/ink35.xml"/><Relationship Id="rId23" Type="http://schemas.openxmlformats.org/officeDocument/2006/relationships/customXml" Target="../ink/ink39.xml"/><Relationship Id="rId28" Type="http://schemas.openxmlformats.org/officeDocument/2006/relationships/image" Target="../media/image95.png"/><Relationship Id="rId10" Type="http://schemas.openxmlformats.org/officeDocument/2006/relationships/image" Target="../media/image62.png"/><Relationship Id="rId19" Type="http://schemas.openxmlformats.org/officeDocument/2006/relationships/customXml" Target="../ink/ink37.xml"/><Relationship Id="rId4" Type="http://schemas.openxmlformats.org/officeDocument/2006/relationships/image" Target="../media/image59.png"/><Relationship Id="rId9" Type="http://schemas.openxmlformats.org/officeDocument/2006/relationships/customXml" Target="../ink/ink32.xml"/><Relationship Id="rId14" Type="http://schemas.openxmlformats.org/officeDocument/2006/relationships/image" Target="../media/image64.png"/><Relationship Id="rId22" Type="http://schemas.openxmlformats.org/officeDocument/2006/relationships/image" Target="../media/image68.png"/><Relationship Id="rId27" Type="http://schemas.openxmlformats.org/officeDocument/2006/relationships/customXml" Target="../ink/ink41.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F0F6-DD65-CDB3-C871-B8BDDBA67E0D}"/>
              </a:ext>
            </a:extLst>
          </p:cNvPr>
          <p:cNvSpPr>
            <a:spLocks noGrp="1"/>
          </p:cNvSpPr>
          <p:nvPr>
            <p:ph type="ctrTitle"/>
          </p:nvPr>
        </p:nvSpPr>
        <p:spPr/>
        <p:txBody>
          <a:bodyPr/>
          <a:lstStyle/>
          <a:p>
            <a:r>
              <a:rPr lang="en-US" dirty="0"/>
              <a:t>Machine Learning with Scikit-learn</a:t>
            </a:r>
          </a:p>
        </p:txBody>
      </p:sp>
      <p:sp>
        <p:nvSpPr>
          <p:cNvPr id="3" name="Subtitle 2">
            <a:extLst>
              <a:ext uri="{FF2B5EF4-FFF2-40B4-BE49-F238E27FC236}">
                <a16:creationId xmlns:a16="http://schemas.microsoft.com/office/drawing/2014/main" id="{B2AA10F3-1FAB-6355-ADB9-EAEE6FF1AF39}"/>
              </a:ext>
            </a:extLst>
          </p:cNvPr>
          <p:cNvSpPr>
            <a:spLocks noGrp="1"/>
          </p:cNvSpPr>
          <p:nvPr>
            <p:ph type="subTitle" idx="1"/>
          </p:nvPr>
        </p:nvSpPr>
        <p:spPr/>
        <p:txBody>
          <a:bodyPr/>
          <a:lstStyle/>
          <a:p>
            <a:r>
              <a:rPr lang="en-US" dirty="0"/>
              <a:t>Supervised Machine Learning</a:t>
            </a:r>
          </a:p>
        </p:txBody>
      </p:sp>
      <p:sp>
        <p:nvSpPr>
          <p:cNvPr id="4" name="Slide Number Placeholder 3">
            <a:extLst>
              <a:ext uri="{FF2B5EF4-FFF2-40B4-BE49-F238E27FC236}">
                <a16:creationId xmlns:a16="http://schemas.microsoft.com/office/drawing/2014/main" id="{817B9C51-6077-E1D1-176B-36A3ADF45882}"/>
              </a:ext>
            </a:extLst>
          </p:cNvPr>
          <p:cNvSpPr>
            <a:spLocks noGrp="1"/>
          </p:cNvSpPr>
          <p:nvPr>
            <p:ph type="sldNum" sz="quarter" idx="12"/>
          </p:nvPr>
        </p:nvSpPr>
        <p:spPr/>
        <p:txBody>
          <a:bodyPr/>
          <a:lstStyle/>
          <a:p>
            <a:fld id="{C795FC6A-1DDE-4D80-97D7-06017F2A69D1}" type="slidenum">
              <a:rPr lang="en-US" smtClean="0"/>
              <a:t>1</a:t>
            </a:fld>
            <a:endParaRPr lang="en-US"/>
          </a:p>
        </p:txBody>
      </p:sp>
    </p:spTree>
    <p:extLst>
      <p:ext uri="{BB962C8B-B14F-4D97-AF65-F5344CB8AC3E}">
        <p14:creationId xmlns:p14="http://schemas.microsoft.com/office/powerpoint/2010/main" val="2004284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8CCD3-9B56-3969-766D-D476EBA11CF7}"/>
              </a:ext>
            </a:extLst>
          </p:cNvPr>
          <p:cNvPicPr>
            <a:picLocks noChangeAspect="1"/>
          </p:cNvPicPr>
          <p:nvPr/>
        </p:nvPicPr>
        <p:blipFill>
          <a:blip r:embed="rId2"/>
          <a:stretch>
            <a:fillRect/>
          </a:stretch>
        </p:blipFill>
        <p:spPr>
          <a:xfrm>
            <a:off x="529107" y="651269"/>
            <a:ext cx="11133785" cy="5555461"/>
          </a:xfrm>
          <a:prstGeom prst="rect">
            <a:avLst/>
          </a:prstGeom>
        </p:spPr>
      </p:pic>
      <p:sp>
        <p:nvSpPr>
          <p:cNvPr id="2" name="Slide Number Placeholder 1">
            <a:extLst>
              <a:ext uri="{FF2B5EF4-FFF2-40B4-BE49-F238E27FC236}">
                <a16:creationId xmlns:a16="http://schemas.microsoft.com/office/drawing/2014/main" id="{D9C8E295-A168-E4EA-8996-C3F376FDAB0E}"/>
              </a:ext>
            </a:extLst>
          </p:cNvPr>
          <p:cNvSpPr>
            <a:spLocks noGrp="1"/>
          </p:cNvSpPr>
          <p:nvPr>
            <p:ph type="sldNum" sz="quarter" idx="12"/>
          </p:nvPr>
        </p:nvSpPr>
        <p:spPr/>
        <p:txBody>
          <a:bodyPr/>
          <a:lstStyle/>
          <a:p>
            <a:fld id="{C795FC6A-1DDE-4D80-97D7-06017F2A69D1}" type="slidenum">
              <a:rPr lang="en-US" smtClean="0"/>
              <a:t>10</a:t>
            </a:fld>
            <a:endParaRPr lang="en-US"/>
          </a:p>
        </p:txBody>
      </p:sp>
    </p:spTree>
    <p:extLst>
      <p:ext uri="{BB962C8B-B14F-4D97-AF65-F5344CB8AC3E}">
        <p14:creationId xmlns:p14="http://schemas.microsoft.com/office/powerpoint/2010/main" val="379060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6832F-EB83-8E9A-850B-39D37EABD3E4}"/>
              </a:ext>
            </a:extLst>
          </p:cNvPr>
          <p:cNvPicPr>
            <a:picLocks noChangeAspect="1"/>
          </p:cNvPicPr>
          <p:nvPr/>
        </p:nvPicPr>
        <p:blipFill>
          <a:blip r:embed="rId2"/>
          <a:stretch>
            <a:fillRect/>
          </a:stretch>
        </p:blipFill>
        <p:spPr>
          <a:xfrm>
            <a:off x="529107" y="624597"/>
            <a:ext cx="11133785" cy="5608806"/>
          </a:xfrm>
          <a:prstGeom prst="rect">
            <a:avLst/>
          </a:prstGeom>
        </p:spPr>
      </p:pic>
      <p:sp>
        <p:nvSpPr>
          <p:cNvPr id="2" name="Slide Number Placeholder 1">
            <a:extLst>
              <a:ext uri="{FF2B5EF4-FFF2-40B4-BE49-F238E27FC236}">
                <a16:creationId xmlns:a16="http://schemas.microsoft.com/office/drawing/2014/main" id="{D54EA235-0F38-ED86-B10E-3226F0395E4F}"/>
              </a:ext>
            </a:extLst>
          </p:cNvPr>
          <p:cNvSpPr>
            <a:spLocks noGrp="1"/>
          </p:cNvSpPr>
          <p:nvPr>
            <p:ph type="sldNum" sz="quarter" idx="12"/>
          </p:nvPr>
        </p:nvSpPr>
        <p:spPr/>
        <p:txBody>
          <a:bodyPr/>
          <a:lstStyle/>
          <a:p>
            <a:fld id="{C795FC6A-1DDE-4D80-97D7-06017F2A69D1}" type="slidenum">
              <a:rPr lang="en-US" smtClean="0"/>
              <a:t>11</a:t>
            </a:fld>
            <a:endParaRPr lang="en-US"/>
          </a:p>
        </p:txBody>
      </p:sp>
    </p:spTree>
    <p:extLst>
      <p:ext uri="{BB962C8B-B14F-4D97-AF65-F5344CB8AC3E}">
        <p14:creationId xmlns:p14="http://schemas.microsoft.com/office/powerpoint/2010/main" val="3122558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E6FDF-4E21-1388-BF33-0EFE4A3CE923}"/>
              </a:ext>
            </a:extLst>
          </p:cNvPr>
          <p:cNvPicPr>
            <a:picLocks noChangeAspect="1"/>
          </p:cNvPicPr>
          <p:nvPr/>
        </p:nvPicPr>
        <p:blipFill>
          <a:blip r:embed="rId2"/>
          <a:stretch>
            <a:fillRect/>
          </a:stretch>
        </p:blipFill>
        <p:spPr>
          <a:xfrm>
            <a:off x="517676" y="639838"/>
            <a:ext cx="11156647" cy="5578323"/>
          </a:xfrm>
          <a:prstGeom prst="rect">
            <a:avLst/>
          </a:prstGeom>
        </p:spPr>
      </p:pic>
      <p:sp>
        <p:nvSpPr>
          <p:cNvPr id="2" name="Slide Number Placeholder 1">
            <a:extLst>
              <a:ext uri="{FF2B5EF4-FFF2-40B4-BE49-F238E27FC236}">
                <a16:creationId xmlns:a16="http://schemas.microsoft.com/office/drawing/2014/main" id="{1D8CBB94-8209-BE94-51A1-DC2D574AB6A2}"/>
              </a:ext>
            </a:extLst>
          </p:cNvPr>
          <p:cNvSpPr>
            <a:spLocks noGrp="1"/>
          </p:cNvSpPr>
          <p:nvPr>
            <p:ph type="sldNum" sz="quarter" idx="12"/>
          </p:nvPr>
        </p:nvSpPr>
        <p:spPr/>
        <p:txBody>
          <a:bodyPr/>
          <a:lstStyle/>
          <a:p>
            <a:fld id="{C795FC6A-1DDE-4D80-97D7-06017F2A69D1}" type="slidenum">
              <a:rPr lang="en-US" smtClean="0"/>
              <a:t>12</a:t>
            </a:fld>
            <a:endParaRPr lang="en-US"/>
          </a:p>
        </p:txBody>
      </p:sp>
    </p:spTree>
    <p:extLst>
      <p:ext uri="{BB962C8B-B14F-4D97-AF65-F5344CB8AC3E}">
        <p14:creationId xmlns:p14="http://schemas.microsoft.com/office/powerpoint/2010/main" val="2588187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F62E3-2097-E733-3A60-D95664A7278D}"/>
              </a:ext>
            </a:extLst>
          </p:cNvPr>
          <p:cNvPicPr>
            <a:picLocks noChangeAspect="1"/>
          </p:cNvPicPr>
          <p:nvPr/>
        </p:nvPicPr>
        <p:blipFill>
          <a:blip r:embed="rId2"/>
          <a:stretch>
            <a:fillRect/>
          </a:stretch>
        </p:blipFill>
        <p:spPr>
          <a:xfrm>
            <a:off x="0" y="130383"/>
            <a:ext cx="5497902" cy="3436189"/>
          </a:xfrm>
          <a:prstGeom prst="rect">
            <a:avLst/>
          </a:prstGeom>
        </p:spPr>
      </p:pic>
      <p:pic>
        <p:nvPicPr>
          <p:cNvPr id="5" name="Picture 4">
            <a:extLst>
              <a:ext uri="{FF2B5EF4-FFF2-40B4-BE49-F238E27FC236}">
                <a16:creationId xmlns:a16="http://schemas.microsoft.com/office/drawing/2014/main" id="{EA076919-DAB6-7C73-C1AD-B85D4E6D5F4D}"/>
              </a:ext>
            </a:extLst>
          </p:cNvPr>
          <p:cNvPicPr>
            <a:picLocks noChangeAspect="1"/>
          </p:cNvPicPr>
          <p:nvPr/>
        </p:nvPicPr>
        <p:blipFill>
          <a:blip r:embed="rId3"/>
          <a:stretch>
            <a:fillRect/>
          </a:stretch>
        </p:blipFill>
        <p:spPr>
          <a:xfrm>
            <a:off x="1465943" y="3526924"/>
            <a:ext cx="4107936" cy="3238762"/>
          </a:xfrm>
          <a:prstGeom prst="rect">
            <a:avLst/>
          </a:prstGeom>
        </p:spPr>
      </p:pic>
      <p:sp>
        <p:nvSpPr>
          <p:cNvPr id="7" name="TextBox 6">
            <a:extLst>
              <a:ext uri="{FF2B5EF4-FFF2-40B4-BE49-F238E27FC236}">
                <a16:creationId xmlns:a16="http://schemas.microsoft.com/office/drawing/2014/main" id="{A2CDE1C8-E648-61E7-A1AD-FA44FD80BFB6}"/>
              </a:ext>
            </a:extLst>
          </p:cNvPr>
          <p:cNvSpPr txBox="1"/>
          <p:nvPr/>
        </p:nvSpPr>
        <p:spPr>
          <a:xfrm>
            <a:off x="5573878" y="603907"/>
            <a:ext cx="6096000" cy="1477328"/>
          </a:xfrm>
          <a:prstGeom prst="rect">
            <a:avLst/>
          </a:prstGeom>
          <a:noFill/>
        </p:spPr>
        <p:txBody>
          <a:bodyPr wrap="square">
            <a:spAutoFit/>
          </a:bodyPr>
          <a:lstStyle/>
          <a:p>
            <a:pPr algn="thaiDist"/>
            <a:r>
              <a:rPr lang="en-US" b="0" i="0" dirty="0">
                <a:solidFill>
                  <a:srgbClr val="05192D"/>
                </a:solidFill>
                <a:effectLst/>
                <a:latin typeface="Studio-Feixen-Sans"/>
              </a:rPr>
              <a:t>To build intuition for KNN, let's look at this scatter plot displaying total evening charge against total day charge for customers of a telecom company. The observations are colored in blue for customers who have churned, and red for those who have not churned.</a:t>
            </a:r>
            <a:endParaRPr lang="en-US" dirty="0"/>
          </a:p>
        </p:txBody>
      </p:sp>
      <p:sp>
        <p:nvSpPr>
          <p:cNvPr id="9" name="TextBox 8">
            <a:extLst>
              <a:ext uri="{FF2B5EF4-FFF2-40B4-BE49-F238E27FC236}">
                <a16:creationId xmlns:a16="http://schemas.microsoft.com/office/drawing/2014/main" id="{470C04C8-42AC-8E2D-D6F6-EB2B578EFC77}"/>
              </a:ext>
            </a:extLst>
          </p:cNvPr>
          <p:cNvSpPr txBox="1"/>
          <p:nvPr/>
        </p:nvSpPr>
        <p:spPr>
          <a:xfrm>
            <a:off x="5573878" y="3761103"/>
            <a:ext cx="6096000" cy="2031325"/>
          </a:xfrm>
          <a:prstGeom prst="rect">
            <a:avLst/>
          </a:prstGeom>
          <a:noFill/>
        </p:spPr>
        <p:txBody>
          <a:bodyPr wrap="square">
            <a:spAutoFit/>
          </a:bodyPr>
          <a:lstStyle/>
          <a:p>
            <a:pPr algn="thaiDist"/>
            <a:r>
              <a:rPr lang="en-US" b="0" i="0" dirty="0">
                <a:solidFill>
                  <a:srgbClr val="05192D"/>
                </a:solidFill>
                <a:effectLst/>
                <a:latin typeface="Studio-Feixen-Sans"/>
              </a:rPr>
              <a:t>Here we have visualized the results of a KNN algorithm where the number of neighbors is set to 15. KNN creates a decision boundary to predict if customers will churn. Any customers in the area with a gray background are predicted to churn, and those in the area with a red background are predicted to not churn. This boundary would be used to make predictions on unseen data.</a:t>
            </a:r>
            <a:endParaRPr lang="en-US" dirty="0"/>
          </a:p>
        </p:txBody>
      </p:sp>
      <p:sp>
        <p:nvSpPr>
          <p:cNvPr id="2" name="Slide Number Placeholder 1">
            <a:extLst>
              <a:ext uri="{FF2B5EF4-FFF2-40B4-BE49-F238E27FC236}">
                <a16:creationId xmlns:a16="http://schemas.microsoft.com/office/drawing/2014/main" id="{85F07410-EDB2-91C3-FF42-C2AADC811E94}"/>
              </a:ext>
            </a:extLst>
          </p:cNvPr>
          <p:cNvSpPr>
            <a:spLocks noGrp="1"/>
          </p:cNvSpPr>
          <p:nvPr>
            <p:ph type="sldNum" sz="quarter" idx="12"/>
          </p:nvPr>
        </p:nvSpPr>
        <p:spPr/>
        <p:txBody>
          <a:bodyPr/>
          <a:lstStyle/>
          <a:p>
            <a:fld id="{C795FC6A-1DDE-4D80-97D7-06017F2A69D1}" type="slidenum">
              <a:rPr lang="en-US" smtClean="0"/>
              <a:t>13</a:t>
            </a:fld>
            <a:endParaRPr lang="en-US"/>
          </a:p>
        </p:txBody>
      </p:sp>
      <p:sp>
        <p:nvSpPr>
          <p:cNvPr id="6" name="Oval 5">
            <a:extLst>
              <a:ext uri="{FF2B5EF4-FFF2-40B4-BE49-F238E27FC236}">
                <a16:creationId xmlns:a16="http://schemas.microsoft.com/office/drawing/2014/main" id="{C7AFA0DC-2888-38A5-E045-EA0D25CEDF53}"/>
              </a:ext>
            </a:extLst>
          </p:cNvPr>
          <p:cNvSpPr/>
          <p:nvPr/>
        </p:nvSpPr>
        <p:spPr>
          <a:xfrm>
            <a:off x="4859824" y="3909849"/>
            <a:ext cx="81981" cy="8198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029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7E26B-0A8F-4D99-A63E-DF05FFC4594B}"/>
              </a:ext>
            </a:extLst>
          </p:cNvPr>
          <p:cNvPicPr>
            <a:picLocks noChangeAspect="1"/>
          </p:cNvPicPr>
          <p:nvPr/>
        </p:nvPicPr>
        <p:blipFill>
          <a:blip r:embed="rId2"/>
          <a:stretch>
            <a:fillRect/>
          </a:stretch>
        </p:blipFill>
        <p:spPr>
          <a:xfrm>
            <a:off x="460521" y="597924"/>
            <a:ext cx="11270957" cy="5662151"/>
          </a:xfrm>
          <a:prstGeom prst="rect">
            <a:avLst/>
          </a:prstGeom>
        </p:spPr>
      </p:pic>
      <p:sp>
        <p:nvSpPr>
          <p:cNvPr id="2" name="Slide Number Placeholder 1">
            <a:extLst>
              <a:ext uri="{FF2B5EF4-FFF2-40B4-BE49-F238E27FC236}">
                <a16:creationId xmlns:a16="http://schemas.microsoft.com/office/drawing/2014/main" id="{9182950E-3DBA-AC38-641E-84C606425687}"/>
              </a:ext>
            </a:extLst>
          </p:cNvPr>
          <p:cNvSpPr>
            <a:spLocks noGrp="1"/>
          </p:cNvSpPr>
          <p:nvPr>
            <p:ph type="sldNum" sz="quarter" idx="12"/>
          </p:nvPr>
        </p:nvSpPr>
        <p:spPr/>
        <p:txBody>
          <a:bodyPr/>
          <a:lstStyle/>
          <a:p>
            <a:fld id="{C795FC6A-1DDE-4D80-97D7-06017F2A69D1}" type="slidenum">
              <a:rPr lang="en-US" smtClean="0"/>
              <a:t>14</a:t>
            </a:fld>
            <a:endParaRPr lang="en-US"/>
          </a:p>
        </p:txBody>
      </p:sp>
    </p:spTree>
    <p:extLst>
      <p:ext uri="{BB962C8B-B14F-4D97-AF65-F5344CB8AC3E}">
        <p14:creationId xmlns:p14="http://schemas.microsoft.com/office/powerpoint/2010/main" val="1176413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B760E-B9E0-FA4B-69D5-CF6077439751}"/>
              </a:ext>
            </a:extLst>
          </p:cNvPr>
          <p:cNvPicPr>
            <a:picLocks noChangeAspect="1"/>
          </p:cNvPicPr>
          <p:nvPr/>
        </p:nvPicPr>
        <p:blipFill>
          <a:blip r:embed="rId2"/>
          <a:stretch>
            <a:fillRect/>
          </a:stretch>
        </p:blipFill>
        <p:spPr>
          <a:xfrm>
            <a:off x="479573" y="731286"/>
            <a:ext cx="11232853" cy="5395428"/>
          </a:xfrm>
          <a:prstGeom prst="rect">
            <a:avLst/>
          </a:prstGeom>
        </p:spPr>
      </p:pic>
      <p:sp>
        <p:nvSpPr>
          <p:cNvPr id="4" name="TextBox 3">
            <a:extLst>
              <a:ext uri="{FF2B5EF4-FFF2-40B4-BE49-F238E27FC236}">
                <a16:creationId xmlns:a16="http://schemas.microsoft.com/office/drawing/2014/main" id="{FD2582EA-90C6-7C71-D985-CF68F04B3BB7}"/>
              </a:ext>
            </a:extLst>
          </p:cNvPr>
          <p:cNvSpPr txBox="1"/>
          <p:nvPr/>
        </p:nvSpPr>
        <p:spPr>
          <a:xfrm>
            <a:off x="1161143" y="6126714"/>
            <a:ext cx="5287088" cy="369332"/>
          </a:xfrm>
          <a:prstGeom prst="rect">
            <a:avLst/>
          </a:prstGeom>
          <a:noFill/>
        </p:spPr>
        <p:txBody>
          <a:bodyPr wrap="none" rtlCol="0">
            <a:spAutoFit/>
          </a:bodyPr>
          <a:lstStyle/>
          <a:p>
            <a:r>
              <a:rPr lang="en-US" dirty="0"/>
              <a:t>1 corresponds to churn and 0 corresponds to no churn</a:t>
            </a:r>
          </a:p>
        </p:txBody>
      </p:sp>
      <p:sp>
        <p:nvSpPr>
          <p:cNvPr id="2" name="Slide Number Placeholder 1">
            <a:extLst>
              <a:ext uri="{FF2B5EF4-FFF2-40B4-BE49-F238E27FC236}">
                <a16:creationId xmlns:a16="http://schemas.microsoft.com/office/drawing/2014/main" id="{69407BBF-B3DD-9F7D-DEA3-14929B24AEBE}"/>
              </a:ext>
            </a:extLst>
          </p:cNvPr>
          <p:cNvSpPr>
            <a:spLocks noGrp="1"/>
          </p:cNvSpPr>
          <p:nvPr>
            <p:ph type="sldNum" sz="quarter" idx="12"/>
          </p:nvPr>
        </p:nvSpPr>
        <p:spPr/>
        <p:txBody>
          <a:bodyPr/>
          <a:lstStyle/>
          <a:p>
            <a:fld id="{C795FC6A-1DDE-4D80-97D7-06017F2A69D1}" type="slidenum">
              <a:rPr lang="en-US" smtClean="0"/>
              <a:t>15</a:t>
            </a:fld>
            <a:endParaRPr lang="en-US"/>
          </a:p>
        </p:txBody>
      </p:sp>
    </p:spTree>
    <p:extLst>
      <p:ext uri="{BB962C8B-B14F-4D97-AF65-F5344CB8AC3E}">
        <p14:creationId xmlns:p14="http://schemas.microsoft.com/office/powerpoint/2010/main" val="3134101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DDFA5-7691-7F67-5E01-8830DDC8A712}"/>
              </a:ext>
            </a:extLst>
          </p:cNvPr>
          <p:cNvSpPr txBox="1"/>
          <p:nvPr/>
        </p:nvSpPr>
        <p:spPr>
          <a:xfrm>
            <a:off x="145143" y="149055"/>
            <a:ext cx="11872686" cy="2862322"/>
          </a:xfrm>
          <a:prstGeom prst="rect">
            <a:avLst/>
          </a:prstGeom>
          <a:noFill/>
        </p:spPr>
        <p:txBody>
          <a:bodyPr wrap="square">
            <a:spAutoFit/>
          </a:bodyPr>
          <a:lstStyle/>
          <a:p>
            <a:pPr algn="thaiDist"/>
            <a:r>
              <a:rPr lang="en-US" sz="2000" b="1" dirty="0"/>
              <a:t>k-Nearest Neighbors: Fit</a:t>
            </a:r>
          </a:p>
          <a:p>
            <a:pPr algn="thaiDist"/>
            <a:r>
              <a:rPr lang="en-US" sz="2000" dirty="0"/>
              <a:t>In this exercise, you will build your first classification model using the </a:t>
            </a:r>
            <a:r>
              <a:rPr lang="en-US" sz="2000" dirty="0" err="1"/>
              <a:t>churn_df</a:t>
            </a:r>
            <a:r>
              <a:rPr lang="en-US" sz="2000" dirty="0"/>
              <a:t> dataset, it can be loaded from churn_df.csv.</a:t>
            </a:r>
          </a:p>
          <a:p>
            <a:pPr algn="thaiDist"/>
            <a:endParaRPr lang="en-US" sz="2000" dirty="0"/>
          </a:p>
          <a:p>
            <a:pPr algn="thaiDist"/>
            <a:r>
              <a:rPr lang="en-US" sz="2000" dirty="0"/>
              <a:t>The features to use will be "</a:t>
            </a:r>
            <a:r>
              <a:rPr lang="en-US" sz="2000" dirty="0" err="1"/>
              <a:t>account_length</a:t>
            </a:r>
            <a:r>
              <a:rPr lang="en-US" sz="2000" dirty="0"/>
              <a:t>" and "</a:t>
            </a:r>
            <a:r>
              <a:rPr lang="en-US" sz="2000" dirty="0" err="1"/>
              <a:t>customer_service_calls</a:t>
            </a:r>
            <a:r>
              <a:rPr lang="en-US" sz="2000" dirty="0"/>
              <a:t>". The target, "churn", </a:t>
            </a:r>
            <a:r>
              <a:rPr lang="en-US" sz="2000" dirty="0">
                <a:highlight>
                  <a:srgbClr val="FFFF00"/>
                </a:highlight>
              </a:rPr>
              <a:t>needs to be a single column with the same number of observations as the feature data</a:t>
            </a:r>
            <a:r>
              <a:rPr lang="en-US" sz="2000" dirty="0"/>
              <a:t>.</a:t>
            </a:r>
          </a:p>
          <a:p>
            <a:pPr algn="thaiDist"/>
            <a:endParaRPr lang="en-US" sz="2000" dirty="0"/>
          </a:p>
          <a:p>
            <a:pPr algn="thaiDist"/>
            <a:r>
              <a:rPr lang="en-US" sz="2000" dirty="0"/>
              <a:t>You will convert the features and the target variable into NumPy arrays, create an instance of a KNN classifier, and then fit it to the data.</a:t>
            </a:r>
          </a:p>
        </p:txBody>
      </p:sp>
      <p:sp>
        <p:nvSpPr>
          <p:cNvPr id="5" name="TextBox 4">
            <a:extLst>
              <a:ext uri="{FF2B5EF4-FFF2-40B4-BE49-F238E27FC236}">
                <a16:creationId xmlns:a16="http://schemas.microsoft.com/office/drawing/2014/main" id="{B36D5C6E-C248-4176-8EE4-3D41BCF07273}"/>
              </a:ext>
            </a:extLst>
          </p:cNvPr>
          <p:cNvSpPr txBox="1"/>
          <p:nvPr/>
        </p:nvSpPr>
        <p:spPr>
          <a:xfrm>
            <a:off x="145143" y="3136036"/>
            <a:ext cx="6096000" cy="2862322"/>
          </a:xfrm>
          <a:prstGeom prst="rect">
            <a:avLst/>
          </a:prstGeom>
          <a:noFill/>
        </p:spPr>
        <p:txBody>
          <a:bodyPr wrap="square">
            <a:spAutoFit/>
          </a:bodyPr>
          <a:lstStyle/>
          <a:p>
            <a:r>
              <a:rPr lang="en-US" sz="2000" dirty="0"/>
              <a:t>Instructions</a:t>
            </a:r>
          </a:p>
          <a:p>
            <a:pPr marL="285750" indent="-285750">
              <a:buFont typeface="Arial" panose="020B0604020202020204" pitchFamily="34" charset="0"/>
              <a:buChar char="•"/>
            </a:pPr>
            <a:r>
              <a:rPr lang="en-US" sz="2000" dirty="0"/>
              <a:t>Import </a:t>
            </a:r>
            <a:r>
              <a:rPr lang="en-US" sz="2000" dirty="0" err="1"/>
              <a:t>KNeighborsClassifier</a:t>
            </a:r>
            <a:r>
              <a:rPr lang="en-US" sz="2000" dirty="0"/>
              <a:t> from </a:t>
            </a:r>
            <a:r>
              <a:rPr lang="en-US" sz="2000" dirty="0" err="1"/>
              <a:t>sklearn.neighbors</a:t>
            </a:r>
            <a:r>
              <a:rPr lang="en-US" sz="2000" dirty="0"/>
              <a:t>.</a:t>
            </a:r>
          </a:p>
          <a:p>
            <a:pPr marL="285750" indent="-285750">
              <a:buFont typeface="Arial" panose="020B0604020202020204" pitchFamily="34" charset="0"/>
              <a:buChar char="•"/>
            </a:pPr>
            <a:r>
              <a:rPr lang="en-US" sz="2000" dirty="0"/>
              <a:t>Create an array called X containing values from the "</a:t>
            </a:r>
            <a:r>
              <a:rPr lang="en-US" sz="2000" dirty="0" err="1"/>
              <a:t>account_length</a:t>
            </a:r>
            <a:r>
              <a:rPr lang="en-US" sz="2000" dirty="0"/>
              <a:t>" and "</a:t>
            </a:r>
            <a:r>
              <a:rPr lang="en-US" sz="2000" dirty="0" err="1"/>
              <a:t>customer_service_calls</a:t>
            </a:r>
            <a:r>
              <a:rPr lang="en-US" sz="2000" dirty="0"/>
              <a:t>" columns, and an array called y for the values of the "churn" column.</a:t>
            </a:r>
          </a:p>
          <a:p>
            <a:pPr marL="285750" indent="-285750">
              <a:buFont typeface="Arial" panose="020B0604020202020204" pitchFamily="34" charset="0"/>
              <a:buChar char="•"/>
            </a:pPr>
            <a:r>
              <a:rPr lang="en-US" sz="2000" dirty="0"/>
              <a:t>Instantiate a </a:t>
            </a:r>
            <a:r>
              <a:rPr lang="en-US" sz="2000" dirty="0" err="1"/>
              <a:t>KNeighborsClassifier</a:t>
            </a:r>
            <a:r>
              <a:rPr lang="en-US" sz="2000" dirty="0"/>
              <a:t> called </a:t>
            </a:r>
            <a:r>
              <a:rPr lang="en-US" sz="2000" dirty="0" err="1"/>
              <a:t>knn</a:t>
            </a:r>
            <a:r>
              <a:rPr lang="en-US" sz="2000" dirty="0"/>
              <a:t> with 6 neighbors.</a:t>
            </a:r>
          </a:p>
          <a:p>
            <a:pPr marL="285750" indent="-285750">
              <a:buFont typeface="Arial" panose="020B0604020202020204" pitchFamily="34" charset="0"/>
              <a:buChar char="•"/>
            </a:pPr>
            <a:r>
              <a:rPr lang="en-US" sz="2000" dirty="0"/>
              <a:t>Fit the classifier to the data using the .fit() method.</a:t>
            </a:r>
          </a:p>
        </p:txBody>
      </p:sp>
      <p:pic>
        <p:nvPicPr>
          <p:cNvPr id="9" name="Picture 8">
            <a:extLst>
              <a:ext uri="{FF2B5EF4-FFF2-40B4-BE49-F238E27FC236}">
                <a16:creationId xmlns:a16="http://schemas.microsoft.com/office/drawing/2014/main" id="{B6B544E6-3E7A-17D1-80B4-7ED3296B101E}"/>
              </a:ext>
            </a:extLst>
          </p:cNvPr>
          <p:cNvPicPr>
            <a:picLocks noChangeAspect="1"/>
          </p:cNvPicPr>
          <p:nvPr/>
        </p:nvPicPr>
        <p:blipFill>
          <a:blip r:embed="rId2"/>
          <a:stretch>
            <a:fillRect/>
          </a:stretch>
        </p:blipFill>
        <p:spPr>
          <a:xfrm>
            <a:off x="6183373" y="3642259"/>
            <a:ext cx="5921253" cy="2362405"/>
          </a:xfrm>
          <a:prstGeom prst="rect">
            <a:avLst/>
          </a:prstGeom>
        </p:spPr>
      </p:pic>
      <p:sp>
        <p:nvSpPr>
          <p:cNvPr id="2" name="Slide Number Placeholder 1">
            <a:extLst>
              <a:ext uri="{FF2B5EF4-FFF2-40B4-BE49-F238E27FC236}">
                <a16:creationId xmlns:a16="http://schemas.microsoft.com/office/drawing/2014/main" id="{0CF79EB1-DAA2-B523-1397-C3530D84E2C3}"/>
              </a:ext>
            </a:extLst>
          </p:cNvPr>
          <p:cNvSpPr>
            <a:spLocks noGrp="1"/>
          </p:cNvSpPr>
          <p:nvPr>
            <p:ph type="sldNum" sz="quarter" idx="12"/>
          </p:nvPr>
        </p:nvSpPr>
        <p:spPr/>
        <p:txBody>
          <a:bodyPr/>
          <a:lstStyle/>
          <a:p>
            <a:fld id="{C795FC6A-1DDE-4D80-97D7-06017F2A69D1}" type="slidenum">
              <a:rPr lang="en-US" smtClean="0"/>
              <a:t>16</a:t>
            </a:fld>
            <a:endParaRPr lang="en-US"/>
          </a:p>
        </p:txBody>
      </p:sp>
      <p:sp>
        <p:nvSpPr>
          <p:cNvPr id="4" name="TextBox 3">
            <a:extLst>
              <a:ext uri="{FF2B5EF4-FFF2-40B4-BE49-F238E27FC236}">
                <a16:creationId xmlns:a16="http://schemas.microsoft.com/office/drawing/2014/main" id="{C3FC3CC7-EF5D-7AE1-9CFD-642F670B5126}"/>
              </a:ext>
            </a:extLst>
          </p:cNvPr>
          <p:cNvSpPr txBox="1"/>
          <p:nvPr/>
        </p:nvSpPr>
        <p:spPr>
          <a:xfrm>
            <a:off x="6179966" y="6067168"/>
            <a:ext cx="4861267" cy="369332"/>
          </a:xfrm>
          <a:prstGeom prst="rect">
            <a:avLst/>
          </a:prstGeom>
          <a:noFill/>
        </p:spPr>
        <p:txBody>
          <a:bodyPr wrap="none" rtlCol="0">
            <a:spAutoFit/>
          </a:bodyPr>
          <a:lstStyle/>
          <a:p>
            <a:r>
              <a:rPr lang="en-US" dirty="0">
                <a:highlight>
                  <a:srgbClr val="FFFF00"/>
                </a:highlight>
              </a:rPr>
              <a:t>This is not a solution. It is provided as a reference.</a:t>
            </a:r>
          </a:p>
        </p:txBody>
      </p:sp>
    </p:spTree>
    <p:extLst>
      <p:ext uri="{BB962C8B-B14F-4D97-AF65-F5344CB8AC3E}">
        <p14:creationId xmlns:p14="http://schemas.microsoft.com/office/powerpoint/2010/main" val="262086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D84388-1642-11C5-2EC8-89BF0F712275}"/>
              </a:ext>
            </a:extLst>
          </p:cNvPr>
          <p:cNvSpPr txBox="1"/>
          <p:nvPr/>
        </p:nvSpPr>
        <p:spPr>
          <a:xfrm>
            <a:off x="101599" y="195052"/>
            <a:ext cx="11930743" cy="1938992"/>
          </a:xfrm>
          <a:prstGeom prst="rect">
            <a:avLst/>
          </a:prstGeom>
          <a:noFill/>
        </p:spPr>
        <p:txBody>
          <a:bodyPr wrap="square">
            <a:spAutoFit/>
          </a:bodyPr>
          <a:lstStyle/>
          <a:p>
            <a:r>
              <a:rPr lang="en-US" sz="2000" b="1" dirty="0"/>
              <a:t>k-Nearest Neighbors: Predict</a:t>
            </a:r>
          </a:p>
          <a:p>
            <a:r>
              <a:rPr lang="en-US" sz="2000" dirty="0"/>
              <a:t>Now you have fit a KNN classifier, you can use it to predict the label of new data points. All available data was used for training, however, fortunately, there are new observations available, </a:t>
            </a:r>
            <a:r>
              <a:rPr lang="en-US" sz="2000" dirty="0" err="1"/>
              <a:t>X_new</a:t>
            </a:r>
            <a:r>
              <a:rPr lang="en-US" sz="2000" dirty="0"/>
              <a:t>.</a:t>
            </a:r>
          </a:p>
          <a:p>
            <a:endParaRPr lang="en-US" sz="2000" dirty="0"/>
          </a:p>
          <a:p>
            <a:r>
              <a:rPr lang="en-US" sz="2000" dirty="0"/>
              <a:t>The model </a:t>
            </a:r>
            <a:r>
              <a:rPr lang="en-US" sz="2000" dirty="0" err="1"/>
              <a:t>knn</a:t>
            </a:r>
            <a:r>
              <a:rPr lang="en-US" sz="2000" dirty="0"/>
              <a:t>, which you created and fit the data in the last exercise, will be used. You will use your classifier to predict the labels of a set of new data points:</a:t>
            </a:r>
          </a:p>
        </p:txBody>
      </p:sp>
      <p:sp>
        <p:nvSpPr>
          <p:cNvPr id="6" name="TextBox 5">
            <a:extLst>
              <a:ext uri="{FF2B5EF4-FFF2-40B4-BE49-F238E27FC236}">
                <a16:creationId xmlns:a16="http://schemas.microsoft.com/office/drawing/2014/main" id="{F2F4AF48-CACE-AB3F-EC3A-02550B3D2226}"/>
              </a:ext>
            </a:extLst>
          </p:cNvPr>
          <p:cNvSpPr txBox="1"/>
          <p:nvPr/>
        </p:nvSpPr>
        <p:spPr>
          <a:xfrm>
            <a:off x="706735" y="2665454"/>
            <a:ext cx="6096000" cy="923330"/>
          </a:xfrm>
          <a:prstGeom prst="rect">
            <a:avLst/>
          </a:prstGeom>
          <a:noFill/>
        </p:spPr>
        <p:txBody>
          <a:bodyPr wrap="square">
            <a:spAutoFit/>
          </a:bodyPr>
          <a:lstStyle/>
          <a:p>
            <a:r>
              <a:rPr lang="en-US" dirty="0" err="1"/>
              <a:t>X_new</a:t>
            </a:r>
            <a:r>
              <a:rPr lang="en-US" dirty="0"/>
              <a:t> = </a:t>
            </a:r>
            <a:r>
              <a:rPr lang="en-US" dirty="0" err="1"/>
              <a:t>np.array</a:t>
            </a:r>
            <a:r>
              <a:rPr lang="en-US" dirty="0"/>
              <a:t>([[30.0, 17.5],</a:t>
            </a:r>
          </a:p>
          <a:p>
            <a:r>
              <a:rPr lang="en-US" dirty="0"/>
              <a:t>                  [107.0, 24.1],</a:t>
            </a:r>
          </a:p>
          <a:p>
            <a:r>
              <a:rPr lang="en-US" dirty="0"/>
              <a:t>                  [213.0, 10.9]])</a:t>
            </a:r>
          </a:p>
        </p:txBody>
      </p:sp>
      <p:sp>
        <p:nvSpPr>
          <p:cNvPr id="9" name="TextBox 8">
            <a:extLst>
              <a:ext uri="{FF2B5EF4-FFF2-40B4-BE49-F238E27FC236}">
                <a16:creationId xmlns:a16="http://schemas.microsoft.com/office/drawing/2014/main" id="{FA30CF04-BB99-5CAA-353F-11336F82DB72}"/>
              </a:ext>
            </a:extLst>
          </p:cNvPr>
          <p:cNvSpPr txBox="1"/>
          <p:nvPr/>
        </p:nvSpPr>
        <p:spPr>
          <a:xfrm>
            <a:off x="101599" y="4242008"/>
            <a:ext cx="8171543" cy="1323439"/>
          </a:xfrm>
          <a:prstGeom prst="rect">
            <a:avLst/>
          </a:prstGeom>
          <a:noFill/>
        </p:spPr>
        <p:txBody>
          <a:bodyPr wrap="square">
            <a:spAutoFit/>
          </a:bodyPr>
          <a:lstStyle/>
          <a:p>
            <a:r>
              <a:rPr lang="en-US" sz="2000" dirty="0"/>
              <a:t>Instructions</a:t>
            </a:r>
          </a:p>
          <a:p>
            <a:pPr marL="285750" indent="-285750">
              <a:buFont typeface="Arial" panose="020B0604020202020204" pitchFamily="34" charset="0"/>
              <a:buChar char="•"/>
            </a:pPr>
            <a:r>
              <a:rPr lang="en-US" sz="2000" dirty="0"/>
              <a:t>Create </a:t>
            </a:r>
            <a:r>
              <a:rPr lang="en-US" sz="2000" dirty="0" err="1"/>
              <a:t>y_pred</a:t>
            </a:r>
            <a:r>
              <a:rPr lang="en-US" sz="2000" dirty="0"/>
              <a:t> by predicting the target values of the unseen features </a:t>
            </a:r>
            <a:r>
              <a:rPr lang="en-US" sz="2000" dirty="0" err="1"/>
              <a:t>X_new</a:t>
            </a:r>
            <a:r>
              <a:rPr lang="en-US" sz="2000" dirty="0"/>
              <a:t>.</a:t>
            </a:r>
          </a:p>
          <a:p>
            <a:pPr marL="285750" indent="-285750">
              <a:buFont typeface="Arial" panose="020B0604020202020204" pitchFamily="34" charset="0"/>
              <a:buChar char="•"/>
            </a:pPr>
            <a:r>
              <a:rPr lang="en-US" sz="2000" dirty="0"/>
              <a:t>Print the predicted labels for the set of predictions.</a:t>
            </a:r>
          </a:p>
        </p:txBody>
      </p:sp>
      <p:pic>
        <p:nvPicPr>
          <p:cNvPr id="11" name="Picture 10">
            <a:extLst>
              <a:ext uri="{FF2B5EF4-FFF2-40B4-BE49-F238E27FC236}">
                <a16:creationId xmlns:a16="http://schemas.microsoft.com/office/drawing/2014/main" id="{B0C23360-4934-1EDA-2897-E4A4745B5325}"/>
              </a:ext>
            </a:extLst>
          </p:cNvPr>
          <p:cNvPicPr>
            <a:picLocks noChangeAspect="1"/>
          </p:cNvPicPr>
          <p:nvPr/>
        </p:nvPicPr>
        <p:blipFill>
          <a:blip r:embed="rId2"/>
          <a:stretch>
            <a:fillRect/>
          </a:stretch>
        </p:blipFill>
        <p:spPr>
          <a:xfrm>
            <a:off x="6542902" y="1858543"/>
            <a:ext cx="5322623" cy="2123569"/>
          </a:xfrm>
          <a:prstGeom prst="rect">
            <a:avLst/>
          </a:prstGeom>
        </p:spPr>
      </p:pic>
      <p:pic>
        <p:nvPicPr>
          <p:cNvPr id="13" name="Picture 12">
            <a:extLst>
              <a:ext uri="{FF2B5EF4-FFF2-40B4-BE49-F238E27FC236}">
                <a16:creationId xmlns:a16="http://schemas.microsoft.com/office/drawing/2014/main" id="{1DD7C10E-3E7C-65F7-39CB-8FC273DC326B}"/>
              </a:ext>
            </a:extLst>
          </p:cNvPr>
          <p:cNvPicPr>
            <a:picLocks noChangeAspect="1"/>
          </p:cNvPicPr>
          <p:nvPr/>
        </p:nvPicPr>
        <p:blipFill>
          <a:blip r:embed="rId3"/>
          <a:stretch>
            <a:fillRect/>
          </a:stretch>
        </p:blipFill>
        <p:spPr>
          <a:xfrm>
            <a:off x="1199246" y="5803070"/>
            <a:ext cx="2508804" cy="334508"/>
          </a:xfrm>
          <a:prstGeom prst="rect">
            <a:avLst/>
          </a:prstGeom>
        </p:spPr>
      </p:pic>
      <p:sp>
        <p:nvSpPr>
          <p:cNvPr id="2" name="Slide Number Placeholder 1">
            <a:extLst>
              <a:ext uri="{FF2B5EF4-FFF2-40B4-BE49-F238E27FC236}">
                <a16:creationId xmlns:a16="http://schemas.microsoft.com/office/drawing/2014/main" id="{E84A4C22-D48E-B881-C147-0800139E5EA1}"/>
              </a:ext>
            </a:extLst>
          </p:cNvPr>
          <p:cNvSpPr>
            <a:spLocks noGrp="1"/>
          </p:cNvSpPr>
          <p:nvPr>
            <p:ph type="sldNum" sz="quarter" idx="12"/>
          </p:nvPr>
        </p:nvSpPr>
        <p:spPr/>
        <p:txBody>
          <a:bodyPr/>
          <a:lstStyle/>
          <a:p>
            <a:fld id="{C795FC6A-1DDE-4D80-97D7-06017F2A69D1}" type="slidenum">
              <a:rPr lang="en-US" smtClean="0"/>
              <a:t>17</a:t>
            </a:fld>
            <a:endParaRPr lang="en-US"/>
          </a:p>
        </p:txBody>
      </p:sp>
      <p:sp>
        <p:nvSpPr>
          <p:cNvPr id="4" name="TextBox 3">
            <a:extLst>
              <a:ext uri="{FF2B5EF4-FFF2-40B4-BE49-F238E27FC236}">
                <a16:creationId xmlns:a16="http://schemas.microsoft.com/office/drawing/2014/main" id="{48B3CAB3-6D8F-B02F-9CF6-48E7DFCB25E3}"/>
              </a:ext>
            </a:extLst>
          </p:cNvPr>
          <p:cNvSpPr txBox="1"/>
          <p:nvPr/>
        </p:nvSpPr>
        <p:spPr>
          <a:xfrm>
            <a:off x="6822517" y="3927394"/>
            <a:ext cx="4861267" cy="369332"/>
          </a:xfrm>
          <a:prstGeom prst="rect">
            <a:avLst/>
          </a:prstGeom>
          <a:noFill/>
        </p:spPr>
        <p:txBody>
          <a:bodyPr wrap="none" rtlCol="0">
            <a:spAutoFit/>
          </a:bodyPr>
          <a:lstStyle/>
          <a:p>
            <a:r>
              <a:rPr lang="en-US" dirty="0">
                <a:highlight>
                  <a:srgbClr val="FFFF00"/>
                </a:highlight>
              </a:rPr>
              <a:t>This is not a solution. It is provided as a reference.</a:t>
            </a:r>
          </a:p>
        </p:txBody>
      </p:sp>
    </p:spTree>
    <p:extLst>
      <p:ext uri="{BB962C8B-B14F-4D97-AF65-F5344CB8AC3E}">
        <p14:creationId xmlns:p14="http://schemas.microsoft.com/office/powerpoint/2010/main" val="3226881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7CBE-F01A-66E8-2E68-7E2D1188B9FA}"/>
              </a:ext>
            </a:extLst>
          </p:cNvPr>
          <p:cNvSpPr>
            <a:spLocks noGrp="1"/>
          </p:cNvSpPr>
          <p:nvPr>
            <p:ph type="title"/>
          </p:nvPr>
        </p:nvSpPr>
        <p:spPr/>
        <p:txBody>
          <a:bodyPr/>
          <a:lstStyle/>
          <a:p>
            <a:r>
              <a:rPr lang="en-US" dirty="0"/>
              <a:t>Measuring model performance</a:t>
            </a:r>
          </a:p>
        </p:txBody>
      </p:sp>
      <p:sp>
        <p:nvSpPr>
          <p:cNvPr id="3" name="Text Placeholder 2">
            <a:extLst>
              <a:ext uri="{FF2B5EF4-FFF2-40B4-BE49-F238E27FC236}">
                <a16:creationId xmlns:a16="http://schemas.microsoft.com/office/drawing/2014/main" id="{06836F80-EDD1-4D33-0098-8DE0668D7E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4334F1-D82D-47A1-9FD0-0F75D6573D4B}"/>
              </a:ext>
            </a:extLst>
          </p:cNvPr>
          <p:cNvSpPr>
            <a:spLocks noGrp="1"/>
          </p:cNvSpPr>
          <p:nvPr>
            <p:ph type="sldNum" sz="quarter" idx="12"/>
          </p:nvPr>
        </p:nvSpPr>
        <p:spPr/>
        <p:txBody>
          <a:bodyPr/>
          <a:lstStyle/>
          <a:p>
            <a:fld id="{C795FC6A-1DDE-4D80-97D7-06017F2A69D1}" type="slidenum">
              <a:rPr lang="en-US" smtClean="0"/>
              <a:t>18</a:t>
            </a:fld>
            <a:endParaRPr lang="en-US"/>
          </a:p>
        </p:txBody>
      </p:sp>
    </p:spTree>
    <p:extLst>
      <p:ext uri="{BB962C8B-B14F-4D97-AF65-F5344CB8AC3E}">
        <p14:creationId xmlns:p14="http://schemas.microsoft.com/office/powerpoint/2010/main" val="2586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79F12-B71C-7B03-2C46-9F7701FADE85}"/>
              </a:ext>
            </a:extLst>
          </p:cNvPr>
          <p:cNvPicPr>
            <a:picLocks noChangeAspect="1"/>
          </p:cNvPicPr>
          <p:nvPr/>
        </p:nvPicPr>
        <p:blipFill>
          <a:blip r:embed="rId2"/>
          <a:stretch>
            <a:fillRect/>
          </a:stretch>
        </p:blipFill>
        <p:spPr>
          <a:xfrm>
            <a:off x="441470" y="14944"/>
            <a:ext cx="11309060" cy="3414056"/>
          </a:xfrm>
          <a:prstGeom prst="rect">
            <a:avLst/>
          </a:prstGeom>
        </p:spPr>
      </p:pic>
      <p:pic>
        <p:nvPicPr>
          <p:cNvPr id="5" name="Picture 4">
            <a:extLst>
              <a:ext uri="{FF2B5EF4-FFF2-40B4-BE49-F238E27FC236}">
                <a16:creationId xmlns:a16="http://schemas.microsoft.com/office/drawing/2014/main" id="{C5787565-7B12-811E-7D8A-4CC72978ADEF}"/>
              </a:ext>
            </a:extLst>
          </p:cNvPr>
          <p:cNvPicPr>
            <a:picLocks noChangeAspect="1"/>
          </p:cNvPicPr>
          <p:nvPr/>
        </p:nvPicPr>
        <p:blipFill>
          <a:blip r:embed="rId3"/>
          <a:stretch>
            <a:fillRect/>
          </a:stretch>
        </p:blipFill>
        <p:spPr>
          <a:xfrm>
            <a:off x="479573" y="4655942"/>
            <a:ext cx="11270957" cy="1348857"/>
          </a:xfrm>
          <a:prstGeom prst="rect">
            <a:avLst/>
          </a:prstGeom>
        </p:spPr>
      </p:pic>
      <p:sp>
        <p:nvSpPr>
          <p:cNvPr id="2" name="Slide Number Placeholder 1">
            <a:extLst>
              <a:ext uri="{FF2B5EF4-FFF2-40B4-BE49-F238E27FC236}">
                <a16:creationId xmlns:a16="http://schemas.microsoft.com/office/drawing/2014/main" id="{C24843A5-BC82-7B46-DC8E-340404E84C3E}"/>
              </a:ext>
            </a:extLst>
          </p:cNvPr>
          <p:cNvSpPr>
            <a:spLocks noGrp="1"/>
          </p:cNvSpPr>
          <p:nvPr>
            <p:ph type="sldNum" sz="quarter" idx="12"/>
          </p:nvPr>
        </p:nvSpPr>
        <p:spPr/>
        <p:txBody>
          <a:bodyPr/>
          <a:lstStyle/>
          <a:p>
            <a:fld id="{C795FC6A-1DDE-4D80-97D7-06017F2A69D1}" type="slidenum">
              <a:rPr lang="en-US" smtClean="0"/>
              <a:t>19</a:t>
            </a:fld>
            <a:endParaRPr lang="en-US"/>
          </a:p>
        </p:txBody>
      </p:sp>
    </p:spTree>
    <p:extLst>
      <p:ext uri="{BB962C8B-B14F-4D97-AF65-F5344CB8AC3E}">
        <p14:creationId xmlns:p14="http://schemas.microsoft.com/office/powerpoint/2010/main" val="1456928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B653-AB50-C0FB-EEEF-802ABEEA36B3}"/>
              </a:ext>
            </a:extLst>
          </p:cNvPr>
          <p:cNvSpPr>
            <a:spLocks noGrp="1"/>
          </p:cNvSpPr>
          <p:nvPr>
            <p:ph type="title"/>
          </p:nvPr>
        </p:nvSpPr>
        <p:spPr/>
        <p:txBody>
          <a:bodyPr/>
          <a:lstStyle/>
          <a:p>
            <a:r>
              <a:rPr lang="en-US" dirty="0"/>
              <a:t>Two models to focus today</a:t>
            </a:r>
          </a:p>
        </p:txBody>
      </p:sp>
      <p:sp>
        <p:nvSpPr>
          <p:cNvPr id="3" name="Content Placeholder 2">
            <a:extLst>
              <a:ext uri="{FF2B5EF4-FFF2-40B4-BE49-F238E27FC236}">
                <a16:creationId xmlns:a16="http://schemas.microsoft.com/office/drawing/2014/main" id="{8F60324E-EB80-A186-2634-36DE937ED49A}"/>
              </a:ext>
            </a:extLst>
          </p:cNvPr>
          <p:cNvSpPr>
            <a:spLocks noGrp="1"/>
          </p:cNvSpPr>
          <p:nvPr>
            <p:ph idx="1"/>
          </p:nvPr>
        </p:nvSpPr>
        <p:spPr/>
        <p:txBody>
          <a:bodyPr/>
          <a:lstStyle/>
          <a:p>
            <a:r>
              <a:rPr lang="en-US" dirty="0"/>
              <a:t>KNN – K-nearest Neighbors</a:t>
            </a:r>
          </a:p>
          <a:p>
            <a:r>
              <a:rPr lang="en-US" dirty="0"/>
              <a:t>Regression – Simple and Multiple Regression</a:t>
            </a:r>
          </a:p>
          <a:p>
            <a:r>
              <a:rPr lang="en-US" dirty="0"/>
              <a:t>Measure a model performance</a:t>
            </a:r>
          </a:p>
          <a:p>
            <a:r>
              <a:rPr lang="en-US" dirty="0"/>
              <a:t>Training data + test data</a:t>
            </a:r>
          </a:p>
          <a:p>
            <a:pPr lvl="1"/>
            <a:r>
              <a:rPr lang="en-US" dirty="0"/>
              <a:t>Cross-validation</a:t>
            </a:r>
          </a:p>
          <a:p>
            <a:pPr lvl="1"/>
            <a:r>
              <a:rPr lang="en-US" dirty="0"/>
              <a:t>80% (Training) + 20 (Test) %</a:t>
            </a:r>
          </a:p>
        </p:txBody>
      </p:sp>
      <p:sp>
        <p:nvSpPr>
          <p:cNvPr id="4" name="Slide Number Placeholder 3">
            <a:extLst>
              <a:ext uri="{FF2B5EF4-FFF2-40B4-BE49-F238E27FC236}">
                <a16:creationId xmlns:a16="http://schemas.microsoft.com/office/drawing/2014/main" id="{BDF284E0-DCC3-0BBB-D734-B2402DEF2B6B}"/>
              </a:ext>
            </a:extLst>
          </p:cNvPr>
          <p:cNvSpPr>
            <a:spLocks noGrp="1"/>
          </p:cNvSpPr>
          <p:nvPr>
            <p:ph type="sldNum" sz="quarter" idx="12"/>
          </p:nvPr>
        </p:nvSpPr>
        <p:spPr/>
        <p:txBody>
          <a:bodyPr/>
          <a:lstStyle/>
          <a:p>
            <a:fld id="{C795FC6A-1DDE-4D80-97D7-06017F2A69D1}" type="slidenum">
              <a:rPr lang="en-US" smtClean="0"/>
              <a:t>2</a:t>
            </a:fld>
            <a:endParaRPr lang="en-US"/>
          </a:p>
        </p:txBody>
      </p:sp>
    </p:spTree>
    <p:extLst>
      <p:ext uri="{BB962C8B-B14F-4D97-AF65-F5344CB8AC3E}">
        <p14:creationId xmlns:p14="http://schemas.microsoft.com/office/powerpoint/2010/main" val="2407039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0BF71-AC59-8D1A-BB0A-741FC0FAAA18}"/>
              </a:ext>
            </a:extLst>
          </p:cNvPr>
          <p:cNvPicPr>
            <a:picLocks noChangeAspect="1"/>
          </p:cNvPicPr>
          <p:nvPr/>
        </p:nvPicPr>
        <p:blipFill>
          <a:blip r:embed="rId2"/>
          <a:stretch>
            <a:fillRect/>
          </a:stretch>
        </p:blipFill>
        <p:spPr>
          <a:xfrm>
            <a:off x="441470" y="807493"/>
            <a:ext cx="11309060" cy="5243014"/>
          </a:xfrm>
          <a:prstGeom prst="rect">
            <a:avLst/>
          </a:prstGeom>
        </p:spPr>
      </p:pic>
      <p:sp>
        <p:nvSpPr>
          <p:cNvPr id="2" name="Slide Number Placeholder 1">
            <a:extLst>
              <a:ext uri="{FF2B5EF4-FFF2-40B4-BE49-F238E27FC236}">
                <a16:creationId xmlns:a16="http://schemas.microsoft.com/office/drawing/2014/main" id="{680CEFBD-5364-6D55-4DD7-70CA9241A33C}"/>
              </a:ext>
            </a:extLst>
          </p:cNvPr>
          <p:cNvSpPr>
            <a:spLocks noGrp="1"/>
          </p:cNvSpPr>
          <p:nvPr>
            <p:ph type="sldNum" sz="quarter" idx="12"/>
          </p:nvPr>
        </p:nvSpPr>
        <p:spPr/>
        <p:txBody>
          <a:bodyPr/>
          <a:lstStyle/>
          <a:p>
            <a:fld id="{C795FC6A-1DDE-4D80-97D7-06017F2A69D1}" type="slidenum">
              <a:rPr lang="en-US" smtClean="0"/>
              <a:t>20</a:t>
            </a:fld>
            <a:endParaRPr lang="en-US"/>
          </a:p>
        </p:txBody>
      </p:sp>
    </p:spTree>
    <p:extLst>
      <p:ext uri="{BB962C8B-B14F-4D97-AF65-F5344CB8AC3E}">
        <p14:creationId xmlns:p14="http://schemas.microsoft.com/office/powerpoint/2010/main" val="2175504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4AB14-4D6E-4B09-6FA6-876B0882A5DD}"/>
              </a:ext>
            </a:extLst>
          </p:cNvPr>
          <p:cNvPicPr>
            <a:picLocks noChangeAspect="1"/>
          </p:cNvPicPr>
          <p:nvPr/>
        </p:nvPicPr>
        <p:blipFill>
          <a:blip r:embed="rId2"/>
          <a:stretch>
            <a:fillRect/>
          </a:stretch>
        </p:blipFill>
        <p:spPr>
          <a:xfrm>
            <a:off x="142333" y="603535"/>
            <a:ext cx="11907334" cy="2785551"/>
          </a:xfrm>
          <a:prstGeom prst="rect">
            <a:avLst/>
          </a:prstGeom>
        </p:spPr>
      </p:pic>
      <p:sp>
        <p:nvSpPr>
          <p:cNvPr id="7" name="TextBox 6">
            <a:extLst>
              <a:ext uri="{FF2B5EF4-FFF2-40B4-BE49-F238E27FC236}">
                <a16:creationId xmlns:a16="http://schemas.microsoft.com/office/drawing/2014/main" id="{6127FBC8-A087-926E-8B39-90FF6D9BF704}"/>
              </a:ext>
            </a:extLst>
          </p:cNvPr>
          <p:cNvSpPr txBox="1"/>
          <p:nvPr/>
        </p:nvSpPr>
        <p:spPr>
          <a:xfrm>
            <a:off x="-28500" y="3995678"/>
            <a:ext cx="6319620" cy="2585323"/>
          </a:xfrm>
          <a:prstGeom prst="rect">
            <a:avLst/>
          </a:prstGeom>
          <a:noFill/>
        </p:spPr>
        <p:txBody>
          <a:bodyPr wrap="square">
            <a:spAutoFit/>
          </a:bodyPr>
          <a:lstStyle/>
          <a:p>
            <a:r>
              <a:rPr lang="en-US" dirty="0"/>
              <a:t>from </a:t>
            </a:r>
            <a:r>
              <a:rPr lang="en-US" dirty="0" err="1"/>
              <a:t>sklearn.model_selection</a:t>
            </a:r>
            <a:r>
              <a:rPr lang="en-US" dirty="0"/>
              <a:t> import </a:t>
            </a:r>
            <a:r>
              <a:rPr lang="en-US" dirty="0" err="1"/>
              <a:t>train_test_split</a:t>
            </a:r>
            <a:endParaRPr lang="en-US" dirty="0"/>
          </a:p>
          <a:p>
            <a:r>
              <a:rPr lang="en-US" dirty="0"/>
              <a:t>X = …</a:t>
            </a:r>
          </a:p>
          <a:p>
            <a:r>
              <a:rPr lang="en-US" dirty="0"/>
              <a:t>y = …</a:t>
            </a:r>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a:t>
            </a:r>
            <a:r>
              <a:rPr lang="en-US" dirty="0" err="1"/>
              <a:t>X,y,test_size</a:t>
            </a:r>
            <a:r>
              <a:rPr lang="en-US" dirty="0"/>
              <a:t>=0.3,</a:t>
            </a:r>
          </a:p>
          <a:p>
            <a:r>
              <a:rPr lang="en-US" dirty="0"/>
              <a:t>                                                   </a:t>
            </a:r>
            <a:r>
              <a:rPr lang="en-US" dirty="0" err="1"/>
              <a:t>random_state</a:t>
            </a:r>
            <a:r>
              <a:rPr lang="en-US" dirty="0"/>
              <a:t>=21,</a:t>
            </a:r>
          </a:p>
          <a:p>
            <a:r>
              <a:rPr lang="en-US" dirty="0"/>
              <a:t>                                                   stratify=y)</a:t>
            </a:r>
          </a:p>
          <a:p>
            <a:r>
              <a:rPr lang="en-US" dirty="0" err="1"/>
              <a:t>knn</a:t>
            </a:r>
            <a:r>
              <a:rPr lang="en-US" dirty="0"/>
              <a:t> = </a:t>
            </a:r>
            <a:r>
              <a:rPr lang="en-US" dirty="0" err="1"/>
              <a:t>KNeighborsClassifier</a:t>
            </a:r>
            <a:r>
              <a:rPr lang="en-US" dirty="0"/>
              <a:t>(</a:t>
            </a:r>
            <a:r>
              <a:rPr lang="en-US" dirty="0" err="1"/>
              <a:t>n_neighbors</a:t>
            </a:r>
            <a:r>
              <a:rPr lang="en-US" dirty="0"/>
              <a:t>=2)</a:t>
            </a:r>
          </a:p>
          <a:p>
            <a:r>
              <a:rPr lang="en-US" dirty="0" err="1"/>
              <a:t>knn.fit</a:t>
            </a:r>
            <a:r>
              <a:rPr lang="en-US" dirty="0"/>
              <a:t>(</a:t>
            </a:r>
            <a:r>
              <a:rPr lang="en-US" dirty="0" err="1"/>
              <a:t>X_train,y_train</a:t>
            </a:r>
            <a:r>
              <a:rPr lang="en-US" dirty="0"/>
              <a:t>)</a:t>
            </a:r>
          </a:p>
          <a:p>
            <a:r>
              <a:rPr lang="en-US" dirty="0"/>
              <a:t>print(</a:t>
            </a:r>
            <a:r>
              <a:rPr lang="en-US" dirty="0" err="1"/>
              <a:t>knn.score</a:t>
            </a:r>
            <a:r>
              <a:rPr lang="en-US" dirty="0"/>
              <a:t>(</a:t>
            </a:r>
            <a:r>
              <a:rPr lang="en-US" dirty="0" err="1"/>
              <a:t>X_test</a:t>
            </a:r>
            <a:r>
              <a:rPr lang="en-US" dirty="0"/>
              <a:t>, </a:t>
            </a:r>
            <a:r>
              <a:rPr lang="en-US" dirty="0" err="1"/>
              <a:t>y_test</a:t>
            </a:r>
            <a:r>
              <a:rPr lang="en-US" dirty="0"/>
              <a:t>))</a:t>
            </a:r>
          </a:p>
        </p:txBody>
      </p:sp>
      <p:sp>
        <p:nvSpPr>
          <p:cNvPr id="9" name="TextBox 8">
            <a:extLst>
              <a:ext uri="{FF2B5EF4-FFF2-40B4-BE49-F238E27FC236}">
                <a16:creationId xmlns:a16="http://schemas.microsoft.com/office/drawing/2014/main" id="{60DDBFA5-3191-2249-3E6C-FE25EEB5349B}"/>
              </a:ext>
            </a:extLst>
          </p:cNvPr>
          <p:cNvSpPr txBox="1"/>
          <p:nvPr/>
        </p:nvSpPr>
        <p:spPr>
          <a:xfrm>
            <a:off x="5778596" y="3218684"/>
            <a:ext cx="6096000" cy="1200329"/>
          </a:xfrm>
          <a:prstGeom prst="rect">
            <a:avLst/>
          </a:prstGeom>
          <a:noFill/>
        </p:spPr>
        <p:txBody>
          <a:bodyPr wrap="square">
            <a:spAutoFit/>
          </a:bodyPr>
          <a:lstStyle/>
          <a:p>
            <a:r>
              <a:rPr lang="en-US" b="0" i="0" dirty="0">
                <a:solidFill>
                  <a:srgbClr val="05192D"/>
                </a:solidFill>
                <a:effectLst/>
                <a:latin typeface="Studio-Feixen-Sans"/>
              </a:rPr>
              <a:t>It is best practice to ensure our split reflects the proportion of labels in our data. So, if churn occurs in 10% of observations, we want 10% of labels in our training and test sets to represent churn. We achieve this by setting stratify equal to y.</a:t>
            </a:r>
            <a:endParaRPr lang="en-US" dirty="0"/>
          </a:p>
        </p:txBody>
      </p:sp>
      <p:sp>
        <p:nvSpPr>
          <p:cNvPr id="10" name="Arrow: Up 9">
            <a:extLst>
              <a:ext uri="{FF2B5EF4-FFF2-40B4-BE49-F238E27FC236}">
                <a16:creationId xmlns:a16="http://schemas.microsoft.com/office/drawing/2014/main" id="{0F535532-5383-EA42-FB8C-59A9A6B523B3}"/>
              </a:ext>
            </a:extLst>
          </p:cNvPr>
          <p:cNvSpPr/>
          <p:nvPr/>
        </p:nvSpPr>
        <p:spPr>
          <a:xfrm rot="884345">
            <a:off x="8608882" y="1934711"/>
            <a:ext cx="435428" cy="121062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5B0DA32-5C1F-3293-ED46-5F1B68E3137F}"/>
              </a:ext>
            </a:extLst>
          </p:cNvPr>
          <p:cNvSpPr>
            <a:spLocks noGrp="1"/>
          </p:cNvSpPr>
          <p:nvPr>
            <p:ph type="sldNum" sz="quarter" idx="12"/>
          </p:nvPr>
        </p:nvSpPr>
        <p:spPr>
          <a:xfrm>
            <a:off x="8665029" y="4370739"/>
            <a:ext cx="520788" cy="365125"/>
          </a:xfrm>
        </p:spPr>
        <p:txBody>
          <a:bodyPr/>
          <a:lstStyle/>
          <a:p>
            <a:r>
              <a:rPr lang="en-US" b="0" i="0" dirty="0">
                <a:solidFill>
                  <a:srgbClr val="05192D"/>
                </a:solidFill>
                <a:effectLst/>
                <a:latin typeface="Studio-Feixen-Sans"/>
              </a:rPr>
              <a:t>90%</a:t>
            </a:r>
            <a:endParaRPr lang="en-US" dirty="0"/>
          </a:p>
        </p:txBody>
      </p:sp>
      <p:sp>
        <p:nvSpPr>
          <p:cNvPr id="3" name="Rectangle 2">
            <a:extLst>
              <a:ext uri="{FF2B5EF4-FFF2-40B4-BE49-F238E27FC236}">
                <a16:creationId xmlns:a16="http://schemas.microsoft.com/office/drawing/2014/main" id="{9403A546-2AF8-E7D6-C9BB-1538CB333968}"/>
              </a:ext>
            </a:extLst>
          </p:cNvPr>
          <p:cNvSpPr/>
          <p:nvPr/>
        </p:nvSpPr>
        <p:spPr>
          <a:xfrm>
            <a:off x="7422406" y="4699395"/>
            <a:ext cx="3020673"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A61FDA-DC9E-0983-E41D-8C6266A48688}"/>
              </a:ext>
            </a:extLst>
          </p:cNvPr>
          <p:cNvSpPr/>
          <p:nvPr/>
        </p:nvSpPr>
        <p:spPr>
          <a:xfrm>
            <a:off x="10443079" y="4699395"/>
            <a:ext cx="510802"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
            <a:extLst>
              <a:ext uri="{FF2B5EF4-FFF2-40B4-BE49-F238E27FC236}">
                <a16:creationId xmlns:a16="http://schemas.microsoft.com/office/drawing/2014/main" id="{7CBD4621-FD5B-F350-B10A-55A9313CF934}"/>
              </a:ext>
            </a:extLst>
          </p:cNvPr>
          <p:cNvSpPr txBox="1">
            <a:spLocks/>
          </p:cNvSpPr>
          <p:nvPr/>
        </p:nvSpPr>
        <p:spPr>
          <a:xfrm>
            <a:off x="10428440" y="4395742"/>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10%</a:t>
            </a:r>
            <a:endParaRPr lang="en-US" dirty="0"/>
          </a:p>
        </p:txBody>
      </p:sp>
      <p:sp>
        <p:nvSpPr>
          <p:cNvPr id="8" name="Rectangle 7">
            <a:extLst>
              <a:ext uri="{FF2B5EF4-FFF2-40B4-BE49-F238E27FC236}">
                <a16:creationId xmlns:a16="http://schemas.microsoft.com/office/drawing/2014/main" id="{1D3E180E-3914-C0E5-4D36-BC395CCBA29D}"/>
              </a:ext>
            </a:extLst>
          </p:cNvPr>
          <p:cNvSpPr/>
          <p:nvPr/>
        </p:nvSpPr>
        <p:spPr>
          <a:xfrm>
            <a:off x="7422406" y="5249761"/>
            <a:ext cx="2352215"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
            <a:extLst>
              <a:ext uri="{FF2B5EF4-FFF2-40B4-BE49-F238E27FC236}">
                <a16:creationId xmlns:a16="http://schemas.microsoft.com/office/drawing/2014/main" id="{E5C9EF40-7253-A4FA-310D-2144CE7CA807}"/>
              </a:ext>
            </a:extLst>
          </p:cNvPr>
          <p:cNvSpPr txBox="1">
            <a:spLocks/>
          </p:cNvSpPr>
          <p:nvPr/>
        </p:nvSpPr>
        <p:spPr>
          <a:xfrm>
            <a:off x="8403360" y="5249761"/>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70%</a:t>
            </a:r>
            <a:endParaRPr lang="en-US" dirty="0"/>
          </a:p>
        </p:txBody>
      </p:sp>
      <p:sp>
        <p:nvSpPr>
          <p:cNvPr id="12" name="Rectangle 11">
            <a:extLst>
              <a:ext uri="{FF2B5EF4-FFF2-40B4-BE49-F238E27FC236}">
                <a16:creationId xmlns:a16="http://schemas.microsoft.com/office/drawing/2014/main" id="{1EED0039-DE6B-AEAD-864F-42830B64E0C8}"/>
              </a:ext>
            </a:extLst>
          </p:cNvPr>
          <p:cNvSpPr/>
          <p:nvPr/>
        </p:nvSpPr>
        <p:spPr>
          <a:xfrm>
            <a:off x="10698480" y="5230835"/>
            <a:ext cx="510802"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361660-0692-C3E6-BFC2-37B0AFF566BE}"/>
              </a:ext>
            </a:extLst>
          </p:cNvPr>
          <p:cNvSpPr/>
          <p:nvPr/>
        </p:nvSpPr>
        <p:spPr>
          <a:xfrm>
            <a:off x="9994100" y="5230835"/>
            <a:ext cx="694734"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624E3F8-7741-BECF-499F-E4F1B4D80FC8}"/>
              </a:ext>
            </a:extLst>
          </p:cNvPr>
          <p:cNvCxnSpPr>
            <a:cxnSpLocks/>
          </p:cNvCxnSpPr>
          <p:nvPr/>
        </p:nvCxnSpPr>
        <p:spPr>
          <a:xfrm>
            <a:off x="6844096" y="5218811"/>
            <a:ext cx="470649" cy="520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1D4E1D-BFCC-B49E-C326-F10D06DBDB94}"/>
              </a:ext>
            </a:extLst>
          </p:cNvPr>
          <p:cNvCxnSpPr>
            <a:cxnSpLocks/>
          </p:cNvCxnSpPr>
          <p:nvPr/>
        </p:nvCxnSpPr>
        <p:spPr>
          <a:xfrm flipH="1">
            <a:off x="6873361" y="5244927"/>
            <a:ext cx="398713" cy="514994"/>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F84538D-4974-CC45-8C15-E4D950698379}"/>
              </a:ext>
            </a:extLst>
          </p:cNvPr>
          <p:cNvSpPr/>
          <p:nvPr/>
        </p:nvSpPr>
        <p:spPr>
          <a:xfrm>
            <a:off x="7422406" y="6254465"/>
            <a:ext cx="1885556"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93819C-605D-D8FA-FCEC-92785596AF1B}"/>
              </a:ext>
            </a:extLst>
          </p:cNvPr>
          <p:cNvSpPr/>
          <p:nvPr/>
        </p:nvSpPr>
        <p:spPr>
          <a:xfrm>
            <a:off x="9307962" y="6254464"/>
            <a:ext cx="466659"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C65977-8C08-AF76-8F19-85F20EC0151A}"/>
              </a:ext>
            </a:extLst>
          </p:cNvPr>
          <p:cNvSpPr/>
          <p:nvPr/>
        </p:nvSpPr>
        <p:spPr>
          <a:xfrm>
            <a:off x="10196949" y="6254464"/>
            <a:ext cx="694734"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864B1B-36D5-82DA-6DAD-079DCB1F2CDB}"/>
              </a:ext>
            </a:extLst>
          </p:cNvPr>
          <p:cNvSpPr/>
          <p:nvPr/>
        </p:nvSpPr>
        <p:spPr>
          <a:xfrm>
            <a:off x="10891683" y="6254463"/>
            <a:ext cx="301835"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1">
            <a:extLst>
              <a:ext uri="{FF2B5EF4-FFF2-40B4-BE49-F238E27FC236}">
                <a16:creationId xmlns:a16="http://schemas.microsoft.com/office/drawing/2014/main" id="{6DD4FAF0-F997-2274-F205-6FA453A1C50C}"/>
              </a:ext>
            </a:extLst>
          </p:cNvPr>
          <p:cNvSpPr txBox="1">
            <a:spLocks/>
          </p:cNvSpPr>
          <p:nvPr/>
        </p:nvSpPr>
        <p:spPr>
          <a:xfrm>
            <a:off x="8212689" y="6248167"/>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63</a:t>
            </a:r>
            <a:endParaRPr lang="en-US" dirty="0"/>
          </a:p>
        </p:txBody>
      </p:sp>
      <p:sp>
        <p:nvSpPr>
          <p:cNvPr id="23" name="Slide Number Placeholder 1">
            <a:extLst>
              <a:ext uri="{FF2B5EF4-FFF2-40B4-BE49-F238E27FC236}">
                <a16:creationId xmlns:a16="http://schemas.microsoft.com/office/drawing/2014/main" id="{452D6C21-92FD-A7A0-C220-12B79836FE72}"/>
              </a:ext>
            </a:extLst>
          </p:cNvPr>
          <p:cNvSpPr txBox="1">
            <a:spLocks/>
          </p:cNvSpPr>
          <p:nvPr/>
        </p:nvSpPr>
        <p:spPr>
          <a:xfrm>
            <a:off x="9173393" y="6248166"/>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7%</a:t>
            </a:r>
            <a:endParaRPr lang="en-US" dirty="0"/>
          </a:p>
        </p:txBody>
      </p:sp>
      <p:sp>
        <p:nvSpPr>
          <p:cNvPr id="24" name="Slide Number Placeholder 1">
            <a:extLst>
              <a:ext uri="{FF2B5EF4-FFF2-40B4-BE49-F238E27FC236}">
                <a16:creationId xmlns:a16="http://schemas.microsoft.com/office/drawing/2014/main" id="{8ED085BB-6DDF-8E2F-4541-09E6E4B44752}"/>
              </a:ext>
            </a:extLst>
          </p:cNvPr>
          <p:cNvSpPr txBox="1">
            <a:spLocks/>
          </p:cNvSpPr>
          <p:nvPr/>
        </p:nvSpPr>
        <p:spPr>
          <a:xfrm>
            <a:off x="10161120" y="6248165"/>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27</a:t>
            </a:r>
            <a:endParaRPr lang="en-US" dirty="0"/>
          </a:p>
        </p:txBody>
      </p:sp>
      <p:sp>
        <p:nvSpPr>
          <p:cNvPr id="25" name="Slide Number Placeholder 1">
            <a:extLst>
              <a:ext uri="{FF2B5EF4-FFF2-40B4-BE49-F238E27FC236}">
                <a16:creationId xmlns:a16="http://schemas.microsoft.com/office/drawing/2014/main" id="{9AF478CD-224D-C792-D7CE-4D5CF6AC7322}"/>
              </a:ext>
            </a:extLst>
          </p:cNvPr>
          <p:cNvSpPr txBox="1">
            <a:spLocks/>
          </p:cNvSpPr>
          <p:nvPr/>
        </p:nvSpPr>
        <p:spPr>
          <a:xfrm>
            <a:off x="10667118" y="6256957"/>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3%</a:t>
            </a:r>
            <a:endParaRPr lang="en-US" dirty="0"/>
          </a:p>
        </p:txBody>
      </p:sp>
      <p:sp>
        <p:nvSpPr>
          <p:cNvPr id="14" name="Slide Number Placeholder 1">
            <a:extLst>
              <a:ext uri="{FF2B5EF4-FFF2-40B4-BE49-F238E27FC236}">
                <a16:creationId xmlns:a16="http://schemas.microsoft.com/office/drawing/2014/main" id="{9FD28CD7-666F-AA52-F6A2-EF733DB1D45F}"/>
              </a:ext>
            </a:extLst>
          </p:cNvPr>
          <p:cNvSpPr txBox="1">
            <a:spLocks/>
          </p:cNvSpPr>
          <p:nvPr/>
        </p:nvSpPr>
        <p:spPr>
          <a:xfrm>
            <a:off x="10081073" y="5234525"/>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20%</a:t>
            </a:r>
            <a:endParaRPr lang="en-US" dirty="0"/>
          </a:p>
        </p:txBody>
      </p:sp>
      <p:sp>
        <p:nvSpPr>
          <p:cNvPr id="16" name="Slide Number Placeholder 1">
            <a:extLst>
              <a:ext uri="{FF2B5EF4-FFF2-40B4-BE49-F238E27FC236}">
                <a16:creationId xmlns:a16="http://schemas.microsoft.com/office/drawing/2014/main" id="{57D2F372-F7C2-1534-0C56-0CD286415E86}"/>
              </a:ext>
            </a:extLst>
          </p:cNvPr>
          <p:cNvSpPr txBox="1">
            <a:spLocks/>
          </p:cNvSpPr>
          <p:nvPr/>
        </p:nvSpPr>
        <p:spPr>
          <a:xfrm>
            <a:off x="10653657" y="5224536"/>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10%</a:t>
            </a:r>
            <a:endParaRPr lang="en-US" dirty="0"/>
          </a:p>
        </p:txBody>
      </p:sp>
      <p:sp>
        <p:nvSpPr>
          <p:cNvPr id="29" name="Rectangle 28">
            <a:extLst>
              <a:ext uri="{FF2B5EF4-FFF2-40B4-BE49-F238E27FC236}">
                <a16:creationId xmlns:a16="http://schemas.microsoft.com/office/drawing/2014/main" id="{1491CCAB-E018-B718-976A-7D81D850BDE3}"/>
              </a:ext>
            </a:extLst>
          </p:cNvPr>
          <p:cNvSpPr/>
          <p:nvPr/>
        </p:nvSpPr>
        <p:spPr>
          <a:xfrm>
            <a:off x="7427968" y="5754908"/>
            <a:ext cx="2352215"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1">
            <a:extLst>
              <a:ext uri="{FF2B5EF4-FFF2-40B4-BE49-F238E27FC236}">
                <a16:creationId xmlns:a16="http://schemas.microsoft.com/office/drawing/2014/main" id="{7A1FBAC1-BC55-5B07-9356-C649F41A1412}"/>
              </a:ext>
            </a:extLst>
          </p:cNvPr>
          <p:cNvSpPr txBox="1">
            <a:spLocks/>
          </p:cNvSpPr>
          <p:nvPr/>
        </p:nvSpPr>
        <p:spPr>
          <a:xfrm>
            <a:off x="8408922" y="5754908"/>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68%</a:t>
            </a:r>
            <a:endParaRPr lang="en-US" dirty="0"/>
          </a:p>
        </p:txBody>
      </p:sp>
      <p:sp>
        <p:nvSpPr>
          <p:cNvPr id="31" name="Rectangle 30">
            <a:extLst>
              <a:ext uri="{FF2B5EF4-FFF2-40B4-BE49-F238E27FC236}">
                <a16:creationId xmlns:a16="http://schemas.microsoft.com/office/drawing/2014/main" id="{0B58083F-BC1A-9C06-903C-78FD72F49316}"/>
              </a:ext>
            </a:extLst>
          </p:cNvPr>
          <p:cNvSpPr/>
          <p:nvPr/>
        </p:nvSpPr>
        <p:spPr>
          <a:xfrm>
            <a:off x="10704042" y="5735982"/>
            <a:ext cx="510802"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D9BE85C-2E72-F23F-1084-983A452D4AAC}"/>
              </a:ext>
            </a:extLst>
          </p:cNvPr>
          <p:cNvSpPr/>
          <p:nvPr/>
        </p:nvSpPr>
        <p:spPr>
          <a:xfrm>
            <a:off x="9999662" y="5735982"/>
            <a:ext cx="694734"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lide Number Placeholder 1">
            <a:extLst>
              <a:ext uri="{FF2B5EF4-FFF2-40B4-BE49-F238E27FC236}">
                <a16:creationId xmlns:a16="http://schemas.microsoft.com/office/drawing/2014/main" id="{42B1CC23-DF16-746E-7342-C20EBC5FEFE5}"/>
              </a:ext>
            </a:extLst>
          </p:cNvPr>
          <p:cNvSpPr txBox="1">
            <a:spLocks/>
          </p:cNvSpPr>
          <p:nvPr/>
        </p:nvSpPr>
        <p:spPr>
          <a:xfrm>
            <a:off x="10086635" y="5739672"/>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20%</a:t>
            </a:r>
            <a:endParaRPr lang="en-US" dirty="0"/>
          </a:p>
        </p:txBody>
      </p:sp>
      <p:sp>
        <p:nvSpPr>
          <p:cNvPr id="34" name="Slide Number Placeholder 1">
            <a:extLst>
              <a:ext uri="{FF2B5EF4-FFF2-40B4-BE49-F238E27FC236}">
                <a16:creationId xmlns:a16="http://schemas.microsoft.com/office/drawing/2014/main" id="{3C4E04F0-87AE-9F17-C26F-B451D6F36AE6}"/>
              </a:ext>
            </a:extLst>
          </p:cNvPr>
          <p:cNvSpPr txBox="1">
            <a:spLocks/>
          </p:cNvSpPr>
          <p:nvPr/>
        </p:nvSpPr>
        <p:spPr>
          <a:xfrm>
            <a:off x="10659219" y="5729683"/>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8%</a:t>
            </a:r>
            <a:endParaRPr lang="en-US" dirty="0"/>
          </a:p>
        </p:txBody>
      </p:sp>
      <p:sp>
        <p:nvSpPr>
          <p:cNvPr id="35" name="Rectangle 34">
            <a:extLst>
              <a:ext uri="{FF2B5EF4-FFF2-40B4-BE49-F238E27FC236}">
                <a16:creationId xmlns:a16="http://schemas.microsoft.com/office/drawing/2014/main" id="{33662B85-938C-F64C-1463-614DC4E8D67E}"/>
              </a:ext>
            </a:extLst>
          </p:cNvPr>
          <p:cNvSpPr/>
          <p:nvPr/>
        </p:nvSpPr>
        <p:spPr>
          <a:xfrm>
            <a:off x="9149189" y="5753111"/>
            <a:ext cx="220191"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1">
            <a:extLst>
              <a:ext uri="{FF2B5EF4-FFF2-40B4-BE49-F238E27FC236}">
                <a16:creationId xmlns:a16="http://schemas.microsoft.com/office/drawing/2014/main" id="{609CD1B8-A01D-AA8B-4164-A6CB52A3A0E5}"/>
              </a:ext>
            </a:extLst>
          </p:cNvPr>
          <p:cNvSpPr txBox="1">
            <a:spLocks/>
          </p:cNvSpPr>
          <p:nvPr/>
        </p:nvSpPr>
        <p:spPr>
          <a:xfrm>
            <a:off x="8924662" y="5746812"/>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2%</a:t>
            </a:r>
            <a:endParaRPr lang="en-US" dirty="0"/>
          </a:p>
        </p:txBody>
      </p:sp>
    </p:spTree>
    <p:extLst>
      <p:ext uri="{BB962C8B-B14F-4D97-AF65-F5344CB8AC3E}">
        <p14:creationId xmlns:p14="http://schemas.microsoft.com/office/powerpoint/2010/main" val="2696840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BB2AEB-63AF-1BCC-124A-BBE066F5B80C}"/>
              </a:ext>
            </a:extLst>
          </p:cNvPr>
          <p:cNvPicPr>
            <a:picLocks noChangeAspect="1"/>
          </p:cNvPicPr>
          <p:nvPr/>
        </p:nvPicPr>
        <p:blipFill>
          <a:blip r:embed="rId2"/>
          <a:stretch>
            <a:fillRect/>
          </a:stretch>
        </p:blipFill>
        <p:spPr>
          <a:xfrm>
            <a:off x="1159931" y="106068"/>
            <a:ext cx="9872138" cy="5046503"/>
          </a:xfrm>
          <a:prstGeom prst="rect">
            <a:avLst/>
          </a:prstGeom>
        </p:spPr>
      </p:pic>
      <p:sp>
        <p:nvSpPr>
          <p:cNvPr id="5" name="TextBox 4">
            <a:extLst>
              <a:ext uri="{FF2B5EF4-FFF2-40B4-BE49-F238E27FC236}">
                <a16:creationId xmlns:a16="http://schemas.microsoft.com/office/drawing/2014/main" id="{033BCFBF-BA77-82C3-B10A-B9DD96CDC038}"/>
              </a:ext>
            </a:extLst>
          </p:cNvPr>
          <p:cNvSpPr txBox="1"/>
          <p:nvPr/>
        </p:nvSpPr>
        <p:spPr>
          <a:xfrm>
            <a:off x="0" y="5380672"/>
            <a:ext cx="12192000" cy="1200329"/>
          </a:xfrm>
          <a:prstGeom prst="rect">
            <a:avLst/>
          </a:prstGeom>
          <a:noFill/>
        </p:spPr>
        <p:txBody>
          <a:bodyPr wrap="square">
            <a:spAutoFit/>
          </a:bodyPr>
          <a:lstStyle/>
          <a:p>
            <a:pPr algn="thaiDist"/>
            <a:r>
              <a:rPr lang="en-US" dirty="0"/>
              <a:t>Recall that we discussed decision boundaries, which are thresholds for determining what label a model assigns to an observation. In the image shown, as k increases, the decision boundary is less affected by individual observations, reflecting a simpler model. </a:t>
            </a:r>
            <a:r>
              <a:rPr lang="en-US" dirty="0">
                <a:highlight>
                  <a:srgbClr val="FFFF00"/>
                </a:highlight>
              </a:rPr>
              <a:t>Simpler models are less able to detect relationships in the dataset, which is known as underfitting</a:t>
            </a:r>
            <a:r>
              <a:rPr lang="en-US" dirty="0"/>
              <a:t>. In contrast, </a:t>
            </a:r>
            <a:r>
              <a:rPr lang="en-US" dirty="0">
                <a:highlight>
                  <a:srgbClr val="00FFFF"/>
                </a:highlight>
              </a:rPr>
              <a:t>complex models can be sensitive to noise in the training data, rather than reflecting general trends. This is known as overfitting</a:t>
            </a:r>
            <a:r>
              <a:rPr lang="en-US" dirty="0"/>
              <a:t>.</a:t>
            </a:r>
          </a:p>
        </p:txBody>
      </p:sp>
      <p:sp>
        <p:nvSpPr>
          <p:cNvPr id="2" name="Slide Number Placeholder 1">
            <a:extLst>
              <a:ext uri="{FF2B5EF4-FFF2-40B4-BE49-F238E27FC236}">
                <a16:creationId xmlns:a16="http://schemas.microsoft.com/office/drawing/2014/main" id="{BD231EE4-E707-3A5C-1400-C5C6BAACEC43}"/>
              </a:ext>
            </a:extLst>
          </p:cNvPr>
          <p:cNvSpPr>
            <a:spLocks noGrp="1"/>
          </p:cNvSpPr>
          <p:nvPr>
            <p:ph type="sldNum" sz="quarter" idx="12"/>
          </p:nvPr>
        </p:nvSpPr>
        <p:spPr/>
        <p:txBody>
          <a:bodyPr/>
          <a:lstStyle/>
          <a:p>
            <a:fld id="{C795FC6A-1DDE-4D80-97D7-06017F2A69D1}" type="slidenum">
              <a:rPr lang="en-US" smtClean="0"/>
              <a:t>22</a:t>
            </a:fld>
            <a:endParaRPr lang="en-US"/>
          </a:p>
        </p:txBody>
      </p:sp>
    </p:spTree>
    <p:extLst>
      <p:ext uri="{BB962C8B-B14F-4D97-AF65-F5344CB8AC3E}">
        <p14:creationId xmlns:p14="http://schemas.microsoft.com/office/powerpoint/2010/main" val="2838231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EADAB5-2AF7-96CD-5085-C3C102281113}"/>
              </a:ext>
            </a:extLst>
          </p:cNvPr>
          <p:cNvSpPr txBox="1"/>
          <p:nvPr/>
        </p:nvSpPr>
        <p:spPr>
          <a:xfrm>
            <a:off x="0" y="0"/>
            <a:ext cx="6096000" cy="6463308"/>
          </a:xfrm>
          <a:prstGeom prst="rect">
            <a:avLst/>
          </a:prstGeom>
          <a:noFill/>
        </p:spPr>
        <p:txBody>
          <a:bodyPr wrap="square">
            <a:spAutoFit/>
          </a:bodyPr>
          <a:lstStyle/>
          <a:p>
            <a:r>
              <a:rPr lang="en-US" dirty="0" err="1"/>
              <a:t>train_accuracies</a:t>
            </a:r>
            <a:r>
              <a:rPr lang="en-US" dirty="0"/>
              <a:t> = {}</a:t>
            </a:r>
          </a:p>
          <a:p>
            <a:r>
              <a:rPr lang="en-US" dirty="0" err="1"/>
              <a:t>test_accuracies</a:t>
            </a:r>
            <a:r>
              <a:rPr lang="en-US" dirty="0"/>
              <a:t> = {}</a:t>
            </a:r>
          </a:p>
          <a:p>
            <a:r>
              <a:rPr lang="en-US" dirty="0"/>
              <a:t>neighbors = </a:t>
            </a:r>
            <a:r>
              <a:rPr lang="en-US" dirty="0" err="1"/>
              <a:t>np.arange</a:t>
            </a:r>
            <a:r>
              <a:rPr lang="en-US" dirty="0"/>
              <a:t>(1,26)</a:t>
            </a:r>
          </a:p>
          <a:p>
            <a:r>
              <a:rPr lang="en-US" dirty="0"/>
              <a:t>print(neighbors)</a:t>
            </a:r>
          </a:p>
          <a:p>
            <a:r>
              <a:rPr lang="en-US" dirty="0"/>
              <a:t>for neighbor in neighbors:</a:t>
            </a:r>
          </a:p>
          <a:p>
            <a:r>
              <a:rPr lang="en-US" dirty="0"/>
              <a:t>    </a:t>
            </a:r>
            <a:r>
              <a:rPr lang="en-US" dirty="0" err="1"/>
              <a:t>knn</a:t>
            </a:r>
            <a:r>
              <a:rPr lang="en-US" dirty="0"/>
              <a:t> = </a:t>
            </a:r>
            <a:r>
              <a:rPr lang="en-US" dirty="0" err="1"/>
              <a:t>KNeighborsClassifier</a:t>
            </a:r>
            <a:r>
              <a:rPr lang="en-US" dirty="0"/>
              <a:t>(</a:t>
            </a:r>
            <a:r>
              <a:rPr lang="en-US" dirty="0" err="1"/>
              <a:t>n_neighbors</a:t>
            </a:r>
            <a:r>
              <a:rPr lang="en-US" dirty="0"/>
              <a:t>=neighbor)</a:t>
            </a:r>
          </a:p>
          <a:p>
            <a:r>
              <a:rPr lang="en-US" dirty="0"/>
              <a:t>    </a:t>
            </a:r>
            <a:r>
              <a:rPr lang="en-US" dirty="0" err="1"/>
              <a:t>knn.fit</a:t>
            </a:r>
            <a:r>
              <a:rPr lang="en-US" dirty="0"/>
              <a:t>(</a:t>
            </a:r>
            <a:r>
              <a:rPr lang="en-US" dirty="0" err="1"/>
              <a:t>X_train,y_train</a:t>
            </a:r>
            <a:r>
              <a:rPr lang="en-US" dirty="0"/>
              <a:t>)</a:t>
            </a:r>
          </a:p>
          <a:p>
            <a:r>
              <a:rPr lang="en-US" dirty="0"/>
              <a:t>    </a:t>
            </a:r>
            <a:r>
              <a:rPr lang="en-US" dirty="0" err="1"/>
              <a:t>train_accuracies</a:t>
            </a:r>
            <a:r>
              <a:rPr lang="en-US" dirty="0"/>
              <a:t>[neighbor] = </a:t>
            </a:r>
            <a:r>
              <a:rPr lang="en-US" dirty="0" err="1"/>
              <a:t>knn.score</a:t>
            </a:r>
            <a:r>
              <a:rPr lang="en-US" dirty="0"/>
              <a:t>(</a:t>
            </a:r>
            <a:r>
              <a:rPr lang="en-US" dirty="0" err="1"/>
              <a:t>X_train</a:t>
            </a:r>
            <a:r>
              <a:rPr lang="en-US" dirty="0"/>
              <a:t>, </a:t>
            </a:r>
            <a:r>
              <a:rPr lang="en-US" dirty="0" err="1"/>
              <a:t>y_train</a:t>
            </a:r>
            <a:r>
              <a:rPr lang="en-US" dirty="0"/>
              <a:t>)</a:t>
            </a:r>
          </a:p>
          <a:p>
            <a:r>
              <a:rPr lang="en-US" dirty="0"/>
              <a:t>    </a:t>
            </a:r>
            <a:r>
              <a:rPr lang="en-US" dirty="0" err="1"/>
              <a:t>test_accuracies</a:t>
            </a:r>
            <a:r>
              <a:rPr lang="en-US" dirty="0"/>
              <a:t>[neighbor] = </a:t>
            </a:r>
            <a:r>
              <a:rPr lang="en-US" dirty="0" err="1"/>
              <a:t>knn.score</a:t>
            </a:r>
            <a:r>
              <a:rPr lang="en-US" dirty="0"/>
              <a:t>(</a:t>
            </a:r>
            <a:r>
              <a:rPr lang="en-US" dirty="0" err="1"/>
              <a:t>X_test</a:t>
            </a:r>
            <a:r>
              <a:rPr lang="en-US" dirty="0"/>
              <a:t>, </a:t>
            </a:r>
            <a:r>
              <a:rPr lang="en-US" dirty="0" err="1"/>
              <a:t>y_test</a:t>
            </a:r>
            <a:r>
              <a:rPr lang="en-US" dirty="0"/>
              <a:t>)</a:t>
            </a:r>
          </a:p>
          <a:p>
            <a:endParaRPr lang="en-US" dirty="0"/>
          </a:p>
          <a:p>
            <a:r>
              <a:rPr lang="en-US" dirty="0"/>
              <a:t>#print(train_accuracies.values())</a:t>
            </a:r>
          </a:p>
          <a:p>
            <a:r>
              <a:rPr lang="en-US" dirty="0"/>
              <a:t>print(test_accuracies.values())</a:t>
            </a:r>
          </a:p>
          <a:p>
            <a:r>
              <a:rPr lang="en-US" dirty="0" err="1"/>
              <a:t>my_train</a:t>
            </a:r>
            <a:r>
              <a:rPr lang="en-US" dirty="0"/>
              <a:t> = list(</a:t>
            </a:r>
            <a:r>
              <a:rPr lang="en-US" dirty="0" err="1"/>
              <a:t>train_accuracies.values</a:t>
            </a:r>
            <a:r>
              <a:rPr lang="en-US" dirty="0"/>
              <a:t>())</a:t>
            </a:r>
          </a:p>
          <a:p>
            <a:r>
              <a:rPr lang="en-US" dirty="0" err="1"/>
              <a:t>my_test</a:t>
            </a:r>
            <a:r>
              <a:rPr lang="en-US" dirty="0"/>
              <a:t> = list(</a:t>
            </a:r>
            <a:r>
              <a:rPr lang="en-US" dirty="0" err="1"/>
              <a:t>test_accuracies.values</a:t>
            </a:r>
            <a:r>
              <a:rPr lang="en-US" dirty="0"/>
              <a:t>())</a:t>
            </a:r>
          </a:p>
          <a:p>
            <a:endParaRPr lang="en-US" dirty="0"/>
          </a:p>
          <a:p>
            <a:r>
              <a:rPr lang="en-US" dirty="0" err="1"/>
              <a:t>plt.figure</a:t>
            </a:r>
            <a:r>
              <a:rPr lang="en-US" dirty="0"/>
              <a:t>(</a:t>
            </a:r>
            <a:r>
              <a:rPr lang="en-US" dirty="0" err="1"/>
              <a:t>figsize</a:t>
            </a:r>
            <a:r>
              <a:rPr lang="en-US" dirty="0"/>
              <a:t>=(8,6))</a:t>
            </a:r>
          </a:p>
          <a:p>
            <a:r>
              <a:rPr lang="en-US" dirty="0" err="1"/>
              <a:t>plt.title</a:t>
            </a:r>
            <a:r>
              <a:rPr lang="en-US" dirty="0"/>
              <a:t>('KNN: Varying Number of Neighbors')</a:t>
            </a:r>
          </a:p>
          <a:p>
            <a:r>
              <a:rPr lang="en-US" dirty="0" err="1"/>
              <a:t>plt.plot</a:t>
            </a:r>
            <a:r>
              <a:rPr lang="en-US" dirty="0"/>
              <a:t>(neighbors, </a:t>
            </a:r>
            <a:r>
              <a:rPr lang="en-US" dirty="0" err="1"/>
              <a:t>my_train</a:t>
            </a:r>
            <a:r>
              <a:rPr lang="en-US" dirty="0"/>
              <a:t>, label='Training Accuracy')</a:t>
            </a:r>
          </a:p>
          <a:p>
            <a:r>
              <a:rPr lang="en-US" dirty="0" err="1"/>
              <a:t>plt.plot</a:t>
            </a:r>
            <a:r>
              <a:rPr lang="en-US" dirty="0"/>
              <a:t>(neighbors, </a:t>
            </a:r>
            <a:r>
              <a:rPr lang="en-US" dirty="0" err="1"/>
              <a:t>my_test</a:t>
            </a:r>
            <a:r>
              <a:rPr lang="en-US" dirty="0"/>
              <a:t>, label='Testing Accuracy')</a:t>
            </a:r>
          </a:p>
          <a:p>
            <a:r>
              <a:rPr lang="en-US" dirty="0" err="1"/>
              <a:t>plt.legend</a:t>
            </a:r>
            <a:r>
              <a:rPr lang="en-US" dirty="0"/>
              <a:t>()</a:t>
            </a:r>
          </a:p>
          <a:p>
            <a:r>
              <a:rPr lang="en-US" dirty="0" err="1"/>
              <a:t>plt.xlabel</a:t>
            </a:r>
            <a:r>
              <a:rPr lang="en-US" dirty="0"/>
              <a:t>('Number of Neighbors')</a:t>
            </a:r>
          </a:p>
          <a:p>
            <a:r>
              <a:rPr lang="en-US" dirty="0" err="1"/>
              <a:t>plt.ylabel</a:t>
            </a:r>
            <a:r>
              <a:rPr lang="en-US" dirty="0"/>
              <a:t>('Accuracy')</a:t>
            </a:r>
          </a:p>
          <a:p>
            <a:r>
              <a:rPr lang="en-US" dirty="0" err="1"/>
              <a:t>plt.show</a:t>
            </a:r>
            <a:r>
              <a:rPr lang="en-US" dirty="0"/>
              <a:t>()</a:t>
            </a:r>
          </a:p>
        </p:txBody>
      </p:sp>
      <p:sp>
        <p:nvSpPr>
          <p:cNvPr id="7" name="TextBox 6">
            <a:extLst>
              <a:ext uri="{FF2B5EF4-FFF2-40B4-BE49-F238E27FC236}">
                <a16:creationId xmlns:a16="http://schemas.microsoft.com/office/drawing/2014/main" id="{B9E9633A-5073-FA8C-2488-57123C1451EF}"/>
              </a:ext>
            </a:extLst>
          </p:cNvPr>
          <p:cNvSpPr txBox="1"/>
          <p:nvPr/>
        </p:nvSpPr>
        <p:spPr>
          <a:xfrm>
            <a:off x="5791540" y="4803256"/>
            <a:ext cx="6125028" cy="923330"/>
          </a:xfrm>
          <a:prstGeom prst="rect">
            <a:avLst/>
          </a:prstGeom>
          <a:noFill/>
        </p:spPr>
        <p:txBody>
          <a:bodyPr wrap="square">
            <a:spAutoFit/>
          </a:bodyPr>
          <a:lstStyle/>
          <a:p>
            <a:r>
              <a:rPr lang="en-US" b="0" i="0" dirty="0">
                <a:solidFill>
                  <a:srgbClr val="05192D"/>
                </a:solidFill>
                <a:effectLst/>
                <a:latin typeface="Studio-Feixen-Sans"/>
              </a:rPr>
              <a:t>Here's the result! As k increases beyond 15, we see overfitting where performance plateaus on both test and training sets, as indicated in this plot. Peak </a:t>
            </a:r>
            <a:r>
              <a:rPr lang="en-US" dirty="0">
                <a:solidFill>
                  <a:srgbClr val="05192D"/>
                </a:solidFill>
                <a:latin typeface="Studio-Feixen-Sans"/>
              </a:rPr>
              <a:t>occurs at around 16.</a:t>
            </a:r>
            <a:endParaRPr lang="en-US" dirty="0"/>
          </a:p>
        </p:txBody>
      </p:sp>
      <p:sp>
        <p:nvSpPr>
          <p:cNvPr id="2" name="Slide Number Placeholder 1">
            <a:extLst>
              <a:ext uri="{FF2B5EF4-FFF2-40B4-BE49-F238E27FC236}">
                <a16:creationId xmlns:a16="http://schemas.microsoft.com/office/drawing/2014/main" id="{CBC0FC3D-7685-C46B-36F9-B2E2E0F1EE20}"/>
              </a:ext>
            </a:extLst>
          </p:cNvPr>
          <p:cNvSpPr>
            <a:spLocks noGrp="1"/>
          </p:cNvSpPr>
          <p:nvPr>
            <p:ph type="sldNum" sz="quarter" idx="12"/>
          </p:nvPr>
        </p:nvSpPr>
        <p:spPr/>
        <p:txBody>
          <a:bodyPr/>
          <a:lstStyle/>
          <a:p>
            <a:fld id="{C795FC6A-1DDE-4D80-97D7-06017F2A69D1}" type="slidenum">
              <a:rPr lang="en-US" smtClean="0"/>
              <a:t>23</a:t>
            </a:fld>
            <a:endParaRPr lang="en-US"/>
          </a:p>
        </p:txBody>
      </p:sp>
      <p:pic>
        <p:nvPicPr>
          <p:cNvPr id="5" name="Picture 4">
            <a:extLst>
              <a:ext uri="{FF2B5EF4-FFF2-40B4-BE49-F238E27FC236}">
                <a16:creationId xmlns:a16="http://schemas.microsoft.com/office/drawing/2014/main" id="{7FBDA88D-E56A-8188-AB06-256147727EC4}"/>
              </a:ext>
            </a:extLst>
          </p:cNvPr>
          <p:cNvPicPr>
            <a:picLocks noChangeAspect="1"/>
          </p:cNvPicPr>
          <p:nvPr/>
        </p:nvPicPr>
        <p:blipFill>
          <a:blip r:embed="rId2"/>
          <a:stretch>
            <a:fillRect/>
          </a:stretch>
        </p:blipFill>
        <p:spPr>
          <a:xfrm>
            <a:off x="5791540" y="332845"/>
            <a:ext cx="5809474" cy="4470411"/>
          </a:xfrm>
          <a:prstGeom prst="rect">
            <a:avLst/>
          </a:prstGeom>
        </p:spPr>
      </p:pic>
    </p:spTree>
    <p:extLst>
      <p:ext uri="{BB962C8B-B14F-4D97-AF65-F5344CB8AC3E}">
        <p14:creationId xmlns:p14="http://schemas.microsoft.com/office/powerpoint/2010/main" val="2031645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E6A0C1-77A8-7A21-B9AE-30A7D5FF1544}"/>
              </a:ext>
            </a:extLst>
          </p:cNvPr>
          <p:cNvSpPr txBox="1"/>
          <p:nvPr/>
        </p:nvSpPr>
        <p:spPr>
          <a:xfrm>
            <a:off x="116115" y="197507"/>
            <a:ext cx="11698514" cy="3693319"/>
          </a:xfrm>
          <a:prstGeom prst="rect">
            <a:avLst/>
          </a:prstGeom>
          <a:noFill/>
        </p:spPr>
        <p:txBody>
          <a:bodyPr wrap="square">
            <a:spAutoFit/>
          </a:bodyPr>
          <a:lstStyle/>
          <a:p>
            <a:r>
              <a:rPr lang="en-US" b="1" dirty="0"/>
              <a:t>Practice</a:t>
            </a:r>
          </a:p>
          <a:p>
            <a:r>
              <a:rPr lang="en-US" dirty="0"/>
              <a:t>NumPy arrays have been created for you containing the features as X and the target variable as y. You will split them into training and test sets, fit a KNN classifier to the training data, and then compute its accuracy on the test data using the .score() method.</a:t>
            </a:r>
          </a:p>
          <a:p>
            <a:endParaRPr lang="en-US" dirty="0"/>
          </a:p>
          <a:p>
            <a:r>
              <a:rPr lang="en-US" dirty="0"/>
              <a:t>Instructions:</a:t>
            </a:r>
          </a:p>
          <a:p>
            <a:pPr marL="285750" indent="-285750">
              <a:buFont typeface="Arial" panose="020B0604020202020204" pitchFamily="34" charset="0"/>
              <a:buChar char="•"/>
            </a:pPr>
            <a:r>
              <a:rPr lang="en-US" dirty="0"/>
              <a:t>Import </a:t>
            </a:r>
            <a:r>
              <a:rPr lang="en-US" dirty="0" err="1"/>
              <a:t>train_test_split</a:t>
            </a:r>
            <a:r>
              <a:rPr lang="en-US" dirty="0"/>
              <a:t> from </a:t>
            </a:r>
            <a:r>
              <a:rPr lang="en-US" dirty="0" err="1"/>
              <a:t>sklearn.model_selection</a:t>
            </a:r>
            <a:r>
              <a:rPr lang="en-US" dirty="0"/>
              <a:t>.</a:t>
            </a:r>
          </a:p>
          <a:p>
            <a:pPr marL="285750" indent="-285750">
              <a:buFont typeface="Arial" panose="020B0604020202020204" pitchFamily="34" charset="0"/>
              <a:buChar char="•"/>
            </a:pPr>
            <a:r>
              <a:rPr lang="en-US" dirty="0"/>
              <a:t>Create </a:t>
            </a:r>
            <a:r>
              <a:rPr lang="en-US" dirty="0" err="1"/>
              <a:t>Numpy</a:t>
            </a:r>
            <a:r>
              <a:rPr lang="en-US" dirty="0"/>
              <a:t> arrays having all columns, except churn, as features X, and target variable, churn, as target variable y</a:t>
            </a:r>
          </a:p>
          <a:p>
            <a:pPr marL="285750" indent="-285750">
              <a:buFont typeface="Arial" panose="020B0604020202020204" pitchFamily="34" charset="0"/>
              <a:buChar char="•"/>
            </a:pPr>
            <a:r>
              <a:rPr lang="en-US" dirty="0"/>
              <a:t>Split X and y into training and test sets, setting </a:t>
            </a:r>
            <a:r>
              <a:rPr lang="en-US" dirty="0" err="1"/>
              <a:t>test_size</a:t>
            </a:r>
            <a:r>
              <a:rPr lang="en-US" dirty="0"/>
              <a:t> equal to 20%, </a:t>
            </a:r>
            <a:r>
              <a:rPr lang="en-US" dirty="0" err="1"/>
              <a:t>random_state</a:t>
            </a:r>
            <a:r>
              <a:rPr lang="en-US" dirty="0"/>
              <a:t> to 42, and ensuring the target label proportions reflect that of the original dataset.</a:t>
            </a:r>
          </a:p>
          <a:p>
            <a:pPr marL="285750" indent="-285750">
              <a:buFont typeface="Arial" panose="020B0604020202020204" pitchFamily="34" charset="0"/>
              <a:buChar char="•"/>
            </a:pPr>
            <a:r>
              <a:rPr lang="en-US" dirty="0"/>
              <a:t>Set k = 5</a:t>
            </a:r>
          </a:p>
          <a:p>
            <a:pPr marL="285750" indent="-285750">
              <a:buFont typeface="Arial" panose="020B0604020202020204" pitchFamily="34" charset="0"/>
              <a:buChar char="•"/>
            </a:pPr>
            <a:r>
              <a:rPr lang="en-US" dirty="0"/>
              <a:t>Fit the </a:t>
            </a:r>
            <a:r>
              <a:rPr lang="en-US" dirty="0" err="1"/>
              <a:t>knn</a:t>
            </a:r>
            <a:r>
              <a:rPr lang="en-US" dirty="0"/>
              <a:t> model to the training data.</a:t>
            </a:r>
          </a:p>
          <a:p>
            <a:pPr marL="285750" indent="-285750">
              <a:buFont typeface="Arial" panose="020B0604020202020204" pitchFamily="34" charset="0"/>
              <a:buChar char="•"/>
            </a:pPr>
            <a:r>
              <a:rPr lang="en-US" dirty="0"/>
              <a:t>Compute and print the model's accuracy for the test data. (</a:t>
            </a:r>
            <a:r>
              <a:rPr lang="en-US" dirty="0">
                <a:solidFill>
                  <a:srgbClr val="FF0000"/>
                </a:solidFill>
              </a:rPr>
              <a:t>The score is 0.8740629685157422</a:t>
            </a:r>
            <a:r>
              <a:rPr lang="en-US" dirty="0"/>
              <a:t>)</a:t>
            </a:r>
          </a:p>
        </p:txBody>
      </p:sp>
      <p:sp>
        <p:nvSpPr>
          <p:cNvPr id="7" name="TextBox 6">
            <a:extLst>
              <a:ext uri="{FF2B5EF4-FFF2-40B4-BE49-F238E27FC236}">
                <a16:creationId xmlns:a16="http://schemas.microsoft.com/office/drawing/2014/main" id="{3540E390-6418-C02E-2A80-FAEA21EC7350}"/>
              </a:ext>
            </a:extLst>
          </p:cNvPr>
          <p:cNvSpPr txBox="1"/>
          <p:nvPr/>
        </p:nvSpPr>
        <p:spPr>
          <a:xfrm>
            <a:off x="173645" y="3993857"/>
            <a:ext cx="5514198" cy="2308324"/>
          </a:xfrm>
          <a:prstGeom prst="rect">
            <a:avLst/>
          </a:prstGeom>
          <a:noFill/>
        </p:spPr>
        <p:txBody>
          <a:bodyPr wrap="square">
            <a:spAutoFit/>
          </a:bodyPr>
          <a:lstStyle/>
          <a:p>
            <a:r>
              <a:rPr lang="en-US" dirty="0"/>
              <a:t># Import the module</a:t>
            </a:r>
          </a:p>
          <a:p>
            <a:r>
              <a:rPr lang="en-US" dirty="0"/>
              <a:t>from </a:t>
            </a:r>
            <a:r>
              <a:rPr lang="en-US" dirty="0" err="1"/>
              <a:t>sklearn.model_selection</a:t>
            </a:r>
            <a:r>
              <a:rPr lang="en-US" dirty="0"/>
              <a:t> import </a:t>
            </a:r>
            <a:r>
              <a:rPr lang="en-US" dirty="0" err="1"/>
              <a:t>train_test_split</a:t>
            </a:r>
            <a:endParaRPr lang="en-US" dirty="0"/>
          </a:p>
          <a:p>
            <a:endParaRPr lang="en-US" dirty="0"/>
          </a:p>
          <a:p>
            <a:r>
              <a:rPr lang="en-US" dirty="0"/>
              <a:t>X = </a:t>
            </a:r>
            <a:r>
              <a:rPr lang="en-US" dirty="0" err="1"/>
              <a:t>churn_df.drop</a:t>
            </a:r>
            <a:r>
              <a:rPr lang="en-US" dirty="0"/>
              <a:t>("churn", axis=1).values</a:t>
            </a:r>
          </a:p>
          <a:p>
            <a:r>
              <a:rPr lang="en-US" dirty="0"/>
              <a:t>y = </a:t>
            </a:r>
            <a:r>
              <a:rPr lang="en-US" dirty="0" err="1"/>
              <a:t>churn_df</a:t>
            </a:r>
            <a:r>
              <a:rPr lang="en-US" dirty="0"/>
              <a:t>["churn"].values</a:t>
            </a:r>
          </a:p>
          <a:p>
            <a:r>
              <a:rPr lang="en-US" dirty="0"/>
              <a:t>:</a:t>
            </a:r>
          </a:p>
          <a:p>
            <a:r>
              <a:rPr lang="en-US" dirty="0"/>
              <a:t>:</a:t>
            </a:r>
          </a:p>
          <a:p>
            <a:r>
              <a:rPr lang="en-US" dirty="0"/>
              <a:t>:</a:t>
            </a:r>
          </a:p>
        </p:txBody>
      </p:sp>
      <p:sp>
        <p:nvSpPr>
          <p:cNvPr id="5" name="Slide Number Placeholder 4">
            <a:extLst>
              <a:ext uri="{FF2B5EF4-FFF2-40B4-BE49-F238E27FC236}">
                <a16:creationId xmlns:a16="http://schemas.microsoft.com/office/drawing/2014/main" id="{179BD09E-7A05-4769-82FD-BC3FB703DFB9}"/>
              </a:ext>
            </a:extLst>
          </p:cNvPr>
          <p:cNvSpPr>
            <a:spLocks noGrp="1"/>
          </p:cNvSpPr>
          <p:nvPr>
            <p:ph type="sldNum" sz="quarter" idx="12"/>
          </p:nvPr>
        </p:nvSpPr>
        <p:spPr/>
        <p:txBody>
          <a:bodyPr/>
          <a:lstStyle/>
          <a:p>
            <a:fld id="{C795FC6A-1DDE-4D80-97D7-06017F2A69D1}" type="slidenum">
              <a:rPr lang="en-US" smtClean="0"/>
              <a:t>24</a:t>
            </a:fld>
            <a:endParaRPr lang="en-US"/>
          </a:p>
        </p:txBody>
      </p:sp>
      <p:sp>
        <p:nvSpPr>
          <p:cNvPr id="3" name="TextBox 2">
            <a:extLst>
              <a:ext uri="{FF2B5EF4-FFF2-40B4-BE49-F238E27FC236}">
                <a16:creationId xmlns:a16="http://schemas.microsoft.com/office/drawing/2014/main" id="{D80AAD3B-7E19-31AD-186E-B714E6EE15D2}"/>
              </a:ext>
            </a:extLst>
          </p:cNvPr>
          <p:cNvSpPr txBox="1"/>
          <p:nvPr/>
        </p:nvSpPr>
        <p:spPr>
          <a:xfrm>
            <a:off x="5687843" y="4076699"/>
            <a:ext cx="6094948" cy="2462213"/>
          </a:xfrm>
          <a:prstGeom prst="rect">
            <a:avLst/>
          </a:prstGeom>
          <a:noFill/>
        </p:spPr>
        <p:txBody>
          <a:bodyPr wrap="square">
            <a:spAutoFit/>
          </a:bodyPr>
          <a:lstStyle/>
          <a:p>
            <a:r>
              <a:rPr lang="en-US" sz="1100" dirty="0"/>
              <a:t>from </a:t>
            </a:r>
            <a:r>
              <a:rPr lang="en-US" sz="1100" dirty="0" err="1"/>
              <a:t>sklearn.model_selection</a:t>
            </a:r>
            <a:r>
              <a:rPr lang="en-US" sz="1100" dirty="0"/>
              <a:t> import </a:t>
            </a:r>
            <a:r>
              <a:rPr lang="en-US" sz="1100" dirty="0" err="1"/>
              <a:t>train_test_split</a:t>
            </a:r>
            <a:endParaRPr lang="en-US" sz="1100" dirty="0"/>
          </a:p>
          <a:p>
            <a:endParaRPr lang="en-US" sz="1100" dirty="0"/>
          </a:p>
          <a:p>
            <a:r>
              <a:rPr lang="en-US" sz="1100" dirty="0"/>
              <a:t>X = </a:t>
            </a:r>
            <a:r>
              <a:rPr lang="en-US" sz="1100" dirty="0" err="1"/>
              <a:t>churn_df.drop</a:t>
            </a:r>
            <a:r>
              <a:rPr lang="en-US" sz="1100" dirty="0"/>
              <a:t>("churn", axis=1).values</a:t>
            </a:r>
          </a:p>
          <a:p>
            <a:r>
              <a:rPr lang="en-US" sz="1100" dirty="0"/>
              <a:t>y = </a:t>
            </a:r>
            <a:r>
              <a:rPr lang="en-US" sz="1100" dirty="0" err="1"/>
              <a:t>churn_df</a:t>
            </a:r>
            <a:r>
              <a:rPr lang="en-US" sz="1100" dirty="0"/>
              <a:t>["churn"].values</a:t>
            </a:r>
          </a:p>
          <a:p>
            <a:r>
              <a:rPr lang="en-US" sz="1100" dirty="0"/>
              <a:t>print(</a:t>
            </a:r>
            <a:r>
              <a:rPr lang="en-US" sz="1100" dirty="0" err="1"/>
              <a:t>X.shape</a:t>
            </a:r>
            <a:r>
              <a:rPr lang="en-US" sz="1100" dirty="0"/>
              <a:t>, </a:t>
            </a:r>
            <a:r>
              <a:rPr lang="en-US" sz="1100" dirty="0" err="1"/>
              <a:t>y.shape</a:t>
            </a:r>
            <a:r>
              <a:rPr lang="en-US" sz="1100" dirty="0"/>
              <a:t>)</a:t>
            </a:r>
          </a:p>
          <a:p>
            <a:r>
              <a:rPr lang="en-US" sz="1100" dirty="0"/>
              <a:t># Split into training and test sets</a:t>
            </a:r>
          </a:p>
          <a:p>
            <a:r>
              <a:rPr lang="en-US" sz="1100" dirty="0" err="1"/>
              <a:t>X_train</a:t>
            </a:r>
            <a:r>
              <a:rPr lang="en-US" sz="1100" dirty="0"/>
              <a:t>, </a:t>
            </a:r>
            <a:r>
              <a:rPr lang="en-US" sz="1100" dirty="0" err="1"/>
              <a:t>X_test</a:t>
            </a:r>
            <a:r>
              <a:rPr lang="en-US" sz="1100" dirty="0"/>
              <a:t>, </a:t>
            </a:r>
            <a:r>
              <a:rPr lang="en-US" sz="1100" dirty="0" err="1"/>
              <a:t>y_train</a:t>
            </a:r>
            <a:r>
              <a:rPr lang="en-US" sz="1100" dirty="0"/>
              <a:t>, </a:t>
            </a:r>
            <a:r>
              <a:rPr lang="en-US" sz="1100" dirty="0" err="1"/>
              <a:t>y_test</a:t>
            </a:r>
            <a:r>
              <a:rPr lang="en-US" sz="1100" dirty="0"/>
              <a:t> = </a:t>
            </a:r>
            <a:r>
              <a:rPr lang="en-US" sz="1100" dirty="0" err="1"/>
              <a:t>train_test_split</a:t>
            </a:r>
            <a:r>
              <a:rPr lang="en-US" sz="1100" dirty="0"/>
              <a:t>(X, y, </a:t>
            </a:r>
            <a:r>
              <a:rPr lang="en-US" sz="1100" dirty="0" err="1"/>
              <a:t>test_size</a:t>
            </a:r>
            <a:r>
              <a:rPr lang="en-US" sz="1100" dirty="0"/>
              <a:t>=0.2, </a:t>
            </a:r>
            <a:r>
              <a:rPr lang="en-US" sz="1100" dirty="0" err="1"/>
              <a:t>random_state</a:t>
            </a:r>
            <a:r>
              <a:rPr lang="en-US" sz="1100" dirty="0"/>
              <a:t>=42, stratify=y)</a:t>
            </a:r>
          </a:p>
          <a:p>
            <a:r>
              <a:rPr lang="en-US" sz="1100" dirty="0" err="1"/>
              <a:t>knn</a:t>
            </a:r>
            <a:r>
              <a:rPr lang="en-US" sz="1100" dirty="0"/>
              <a:t> = </a:t>
            </a:r>
            <a:r>
              <a:rPr lang="en-US" sz="1100" dirty="0" err="1"/>
              <a:t>KNeighborsClassifier</a:t>
            </a:r>
            <a:r>
              <a:rPr lang="en-US" sz="1100" dirty="0"/>
              <a:t>(</a:t>
            </a:r>
            <a:r>
              <a:rPr lang="en-US" sz="1100" dirty="0" err="1"/>
              <a:t>n_neighbors</a:t>
            </a:r>
            <a:r>
              <a:rPr lang="en-US" sz="1100" dirty="0"/>
              <a:t>=5)</a:t>
            </a:r>
          </a:p>
          <a:p>
            <a:endParaRPr lang="en-US" sz="1100" dirty="0"/>
          </a:p>
          <a:p>
            <a:r>
              <a:rPr lang="en-US" sz="1100" dirty="0"/>
              <a:t># Fit the classifier to the training data</a:t>
            </a:r>
          </a:p>
          <a:p>
            <a:r>
              <a:rPr lang="en-US" sz="1100" dirty="0" err="1"/>
              <a:t>knn.fit</a:t>
            </a:r>
            <a:r>
              <a:rPr lang="en-US" sz="1100" dirty="0"/>
              <a:t>(</a:t>
            </a:r>
            <a:r>
              <a:rPr lang="en-US" sz="1100" dirty="0" err="1"/>
              <a:t>X_train</a:t>
            </a:r>
            <a:r>
              <a:rPr lang="en-US" sz="1100" dirty="0"/>
              <a:t>, </a:t>
            </a:r>
            <a:r>
              <a:rPr lang="en-US" sz="1100" dirty="0" err="1"/>
              <a:t>y_train</a:t>
            </a:r>
            <a:r>
              <a:rPr lang="en-US" sz="1100" dirty="0"/>
              <a:t>)</a:t>
            </a:r>
          </a:p>
          <a:p>
            <a:endParaRPr lang="en-US" sz="1100" dirty="0"/>
          </a:p>
          <a:p>
            <a:r>
              <a:rPr lang="en-US" sz="1100" dirty="0"/>
              <a:t># Print the accuracy</a:t>
            </a:r>
          </a:p>
          <a:p>
            <a:r>
              <a:rPr lang="en-US" sz="1100" dirty="0"/>
              <a:t>print(</a:t>
            </a:r>
            <a:r>
              <a:rPr lang="en-US" sz="1100" dirty="0" err="1"/>
              <a:t>knn.score</a:t>
            </a:r>
            <a:r>
              <a:rPr lang="en-US" sz="1100" dirty="0"/>
              <a:t>(</a:t>
            </a:r>
            <a:r>
              <a:rPr lang="en-US" sz="1100" dirty="0" err="1"/>
              <a:t>X_test</a:t>
            </a:r>
            <a:r>
              <a:rPr lang="en-US" sz="1100" dirty="0"/>
              <a:t>, </a:t>
            </a:r>
            <a:r>
              <a:rPr lang="en-US" sz="1100" dirty="0" err="1"/>
              <a:t>y_test</a:t>
            </a:r>
            <a:r>
              <a:rPr lang="en-US" sz="1100" dirty="0"/>
              <a:t>))</a:t>
            </a:r>
          </a:p>
        </p:txBody>
      </p:sp>
    </p:spTree>
    <p:extLst>
      <p:ext uri="{BB962C8B-B14F-4D97-AF65-F5344CB8AC3E}">
        <p14:creationId xmlns:p14="http://schemas.microsoft.com/office/powerpoint/2010/main" val="3575045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976AB9-D56F-26B1-0AB5-539CB19B31EC}"/>
              </a:ext>
            </a:extLst>
          </p:cNvPr>
          <p:cNvSpPr txBox="1"/>
          <p:nvPr/>
        </p:nvSpPr>
        <p:spPr>
          <a:xfrm>
            <a:off x="159657" y="163569"/>
            <a:ext cx="11901714" cy="2585323"/>
          </a:xfrm>
          <a:prstGeom prst="rect">
            <a:avLst/>
          </a:prstGeom>
          <a:noFill/>
        </p:spPr>
        <p:txBody>
          <a:bodyPr wrap="square">
            <a:spAutoFit/>
          </a:bodyPr>
          <a:lstStyle/>
          <a:p>
            <a:r>
              <a:rPr lang="en-US" b="1" dirty="0"/>
              <a:t>Practice – Exercise 3: Overfitting and underfitting</a:t>
            </a:r>
          </a:p>
          <a:p>
            <a:r>
              <a:rPr lang="en-US" dirty="0"/>
              <a:t>Interpreting model complexity is a great way to evaluate performance when utilizing supervised learning. </a:t>
            </a:r>
            <a:r>
              <a:rPr lang="en-US" dirty="0">
                <a:highlight>
                  <a:srgbClr val="FFFF00"/>
                </a:highlight>
              </a:rPr>
              <a:t>Your aim is to produce a model that can interpret the relationship between features and the target variable, as well as generalize well when exposed to new observations.</a:t>
            </a:r>
          </a:p>
          <a:p>
            <a:endParaRPr lang="en-US" dirty="0"/>
          </a:p>
          <a:p>
            <a:r>
              <a:rPr lang="en-US" dirty="0"/>
              <a:t>You will generate accuracy scores for the training and test sets using a KNN classifier with different </a:t>
            </a:r>
            <a:r>
              <a:rPr lang="en-US" dirty="0" err="1"/>
              <a:t>n_neighbor</a:t>
            </a:r>
            <a:r>
              <a:rPr lang="en-US" dirty="0"/>
              <a:t> values, which you will plot in the next exercise.</a:t>
            </a:r>
          </a:p>
          <a:p>
            <a:endParaRPr lang="en-US" dirty="0"/>
          </a:p>
          <a:p>
            <a:r>
              <a:rPr lang="en-US" dirty="0"/>
              <a:t>The training and test sets have been created from the </a:t>
            </a:r>
            <a:r>
              <a:rPr lang="en-US" dirty="0" err="1"/>
              <a:t>churn_df</a:t>
            </a:r>
            <a:r>
              <a:rPr lang="en-US" dirty="0"/>
              <a:t> dataset and preloaded as </a:t>
            </a:r>
            <a:r>
              <a:rPr lang="en-US" dirty="0" err="1"/>
              <a:t>X_train</a:t>
            </a:r>
            <a:r>
              <a:rPr lang="en-US" dirty="0"/>
              <a:t>, </a:t>
            </a:r>
            <a:r>
              <a:rPr lang="en-US" dirty="0" err="1"/>
              <a:t>X_test</a:t>
            </a:r>
            <a:r>
              <a:rPr lang="en-US" dirty="0"/>
              <a:t>, </a:t>
            </a:r>
            <a:r>
              <a:rPr lang="en-US" dirty="0" err="1"/>
              <a:t>y_train</a:t>
            </a:r>
            <a:r>
              <a:rPr lang="en-US" dirty="0"/>
              <a:t>, and </a:t>
            </a:r>
            <a:r>
              <a:rPr lang="en-US" dirty="0" err="1"/>
              <a:t>y_test</a:t>
            </a:r>
            <a:r>
              <a:rPr lang="en-US" dirty="0"/>
              <a:t>.</a:t>
            </a:r>
          </a:p>
        </p:txBody>
      </p:sp>
      <p:sp>
        <p:nvSpPr>
          <p:cNvPr id="6" name="TextBox 5">
            <a:extLst>
              <a:ext uri="{FF2B5EF4-FFF2-40B4-BE49-F238E27FC236}">
                <a16:creationId xmlns:a16="http://schemas.microsoft.com/office/drawing/2014/main" id="{C89FB9EE-2A10-0B11-27F9-46C03E307842}"/>
              </a:ext>
            </a:extLst>
          </p:cNvPr>
          <p:cNvSpPr txBox="1"/>
          <p:nvPr/>
        </p:nvSpPr>
        <p:spPr>
          <a:xfrm>
            <a:off x="159657" y="3272082"/>
            <a:ext cx="11756572" cy="2031325"/>
          </a:xfrm>
          <a:prstGeom prst="rect">
            <a:avLst/>
          </a:prstGeom>
          <a:noFill/>
        </p:spPr>
        <p:txBody>
          <a:bodyPr wrap="square">
            <a:spAutoFit/>
          </a:bodyPr>
          <a:lstStyle/>
          <a:p>
            <a:r>
              <a:rPr lang="en-US" b="1" dirty="0"/>
              <a:t>Instructions</a:t>
            </a:r>
          </a:p>
          <a:p>
            <a:pPr marL="285750" indent="-285750">
              <a:buFont typeface="Arial" panose="020B0604020202020204" pitchFamily="34" charset="0"/>
              <a:buChar char="•"/>
            </a:pPr>
            <a:r>
              <a:rPr lang="en-US" dirty="0"/>
              <a:t>Create neighbors as a </a:t>
            </a:r>
            <a:r>
              <a:rPr lang="en-US" dirty="0" err="1"/>
              <a:t>numpy</a:t>
            </a:r>
            <a:r>
              <a:rPr lang="en-US" dirty="0"/>
              <a:t> array of values from 1 up to and including 12.</a:t>
            </a:r>
          </a:p>
          <a:p>
            <a:pPr marL="285750" indent="-285750">
              <a:buFont typeface="Arial" panose="020B0604020202020204" pitchFamily="34" charset="0"/>
              <a:buChar char="•"/>
            </a:pPr>
            <a:r>
              <a:rPr lang="en-US" dirty="0"/>
              <a:t>Instantiate a KNN classifier, with the number of neighbors equal to the neighbor iterator.</a:t>
            </a:r>
          </a:p>
          <a:p>
            <a:pPr marL="285750" indent="-285750">
              <a:buFont typeface="Arial" panose="020B0604020202020204" pitchFamily="34" charset="0"/>
              <a:buChar char="•"/>
            </a:pPr>
            <a:r>
              <a:rPr lang="en-US" dirty="0"/>
              <a:t>Fit the model to the training data.</a:t>
            </a:r>
          </a:p>
          <a:p>
            <a:pPr marL="285750" indent="-285750">
              <a:buFont typeface="Arial" panose="020B0604020202020204" pitchFamily="34" charset="0"/>
              <a:buChar char="•"/>
            </a:pPr>
            <a:r>
              <a:rPr lang="en-US" dirty="0"/>
              <a:t>Calculate accuracy scores for the training set and test set separately using the .score() method, and assign the results to the index of the </a:t>
            </a:r>
            <a:r>
              <a:rPr lang="en-US" dirty="0" err="1"/>
              <a:t>train_accuracies</a:t>
            </a:r>
            <a:r>
              <a:rPr lang="en-US" dirty="0"/>
              <a:t> and </a:t>
            </a:r>
            <a:r>
              <a:rPr lang="en-US" dirty="0" err="1"/>
              <a:t>test_accuracies</a:t>
            </a:r>
            <a:r>
              <a:rPr lang="en-US" dirty="0"/>
              <a:t> dictionaries, respectively.</a:t>
            </a:r>
          </a:p>
          <a:p>
            <a:pPr marL="285750" indent="-285750">
              <a:buFont typeface="Arial" panose="020B0604020202020204" pitchFamily="34" charset="0"/>
              <a:buChar char="•"/>
            </a:pPr>
            <a:r>
              <a:rPr lang="en-US" dirty="0"/>
              <a:t>Visual the accuracy</a:t>
            </a:r>
          </a:p>
        </p:txBody>
      </p:sp>
      <p:pic>
        <p:nvPicPr>
          <p:cNvPr id="8" name="Picture 7">
            <a:extLst>
              <a:ext uri="{FF2B5EF4-FFF2-40B4-BE49-F238E27FC236}">
                <a16:creationId xmlns:a16="http://schemas.microsoft.com/office/drawing/2014/main" id="{9480E891-B846-92A0-CFE5-EF5034E51C2A}"/>
              </a:ext>
            </a:extLst>
          </p:cNvPr>
          <p:cNvPicPr>
            <a:picLocks noChangeAspect="1"/>
          </p:cNvPicPr>
          <p:nvPr/>
        </p:nvPicPr>
        <p:blipFill>
          <a:blip r:embed="rId2"/>
          <a:stretch>
            <a:fillRect/>
          </a:stretch>
        </p:blipFill>
        <p:spPr>
          <a:xfrm>
            <a:off x="1215258" y="5429401"/>
            <a:ext cx="3055885" cy="1265030"/>
          </a:xfrm>
          <a:prstGeom prst="rect">
            <a:avLst/>
          </a:prstGeom>
        </p:spPr>
      </p:pic>
      <p:pic>
        <p:nvPicPr>
          <p:cNvPr id="9" name="Picture 8">
            <a:extLst>
              <a:ext uri="{FF2B5EF4-FFF2-40B4-BE49-F238E27FC236}">
                <a16:creationId xmlns:a16="http://schemas.microsoft.com/office/drawing/2014/main" id="{81E0E4FD-7859-3319-5D46-4BC550C4ED49}"/>
              </a:ext>
            </a:extLst>
          </p:cNvPr>
          <p:cNvPicPr>
            <a:picLocks noChangeAspect="1"/>
          </p:cNvPicPr>
          <p:nvPr/>
        </p:nvPicPr>
        <p:blipFill>
          <a:blip r:embed="rId3"/>
          <a:stretch>
            <a:fillRect/>
          </a:stretch>
        </p:blipFill>
        <p:spPr>
          <a:xfrm>
            <a:off x="8501429" y="4826675"/>
            <a:ext cx="2828331" cy="1975568"/>
          </a:xfrm>
          <a:prstGeom prst="rect">
            <a:avLst/>
          </a:prstGeom>
        </p:spPr>
      </p:pic>
      <p:sp>
        <p:nvSpPr>
          <p:cNvPr id="2" name="Slide Number Placeholder 1">
            <a:extLst>
              <a:ext uri="{FF2B5EF4-FFF2-40B4-BE49-F238E27FC236}">
                <a16:creationId xmlns:a16="http://schemas.microsoft.com/office/drawing/2014/main" id="{FBED5F90-760E-07BE-EB2E-6C8DEFC458E5}"/>
              </a:ext>
            </a:extLst>
          </p:cNvPr>
          <p:cNvSpPr>
            <a:spLocks noGrp="1"/>
          </p:cNvSpPr>
          <p:nvPr>
            <p:ph type="sldNum" sz="quarter" idx="12"/>
          </p:nvPr>
        </p:nvSpPr>
        <p:spPr/>
        <p:txBody>
          <a:bodyPr/>
          <a:lstStyle/>
          <a:p>
            <a:fld id="{C795FC6A-1DDE-4D80-97D7-06017F2A69D1}" type="slidenum">
              <a:rPr lang="en-US" smtClean="0"/>
              <a:t>25</a:t>
            </a:fld>
            <a:endParaRPr lang="en-US"/>
          </a:p>
        </p:txBody>
      </p:sp>
    </p:spTree>
    <p:extLst>
      <p:ext uri="{BB962C8B-B14F-4D97-AF65-F5344CB8AC3E}">
        <p14:creationId xmlns:p14="http://schemas.microsoft.com/office/powerpoint/2010/main" val="2064817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E61441-2BD2-0CDD-152A-658131E6755B}"/>
              </a:ext>
            </a:extLst>
          </p:cNvPr>
          <p:cNvSpPr>
            <a:spLocks noGrp="1"/>
          </p:cNvSpPr>
          <p:nvPr>
            <p:ph type="sldNum" sz="quarter" idx="12"/>
          </p:nvPr>
        </p:nvSpPr>
        <p:spPr/>
        <p:txBody>
          <a:bodyPr/>
          <a:lstStyle/>
          <a:p>
            <a:fld id="{C795FC6A-1DDE-4D80-97D7-06017F2A69D1}" type="slidenum">
              <a:rPr lang="en-US" smtClean="0"/>
              <a:t>26</a:t>
            </a:fld>
            <a:endParaRPr lang="en-US"/>
          </a:p>
        </p:txBody>
      </p:sp>
      <p:sp>
        <p:nvSpPr>
          <p:cNvPr id="4" name="TextBox 3">
            <a:extLst>
              <a:ext uri="{FF2B5EF4-FFF2-40B4-BE49-F238E27FC236}">
                <a16:creationId xmlns:a16="http://schemas.microsoft.com/office/drawing/2014/main" id="{E8AAFDEF-BCE6-3753-77E0-F90838869F84}"/>
              </a:ext>
            </a:extLst>
          </p:cNvPr>
          <p:cNvSpPr txBox="1"/>
          <p:nvPr/>
        </p:nvSpPr>
        <p:spPr>
          <a:xfrm>
            <a:off x="1035794" y="170269"/>
            <a:ext cx="4709159" cy="6368644"/>
          </a:xfrm>
          <a:prstGeom prst="rect">
            <a:avLst/>
          </a:prstGeom>
          <a:noFill/>
        </p:spPr>
        <p:txBody>
          <a:bodyPr wrap="square">
            <a:spAutoFit/>
          </a:bodyPr>
          <a:lstStyle/>
          <a:p>
            <a:r>
              <a:rPr lang="en-US" sz="1100" dirty="0">
                <a:solidFill>
                  <a:schemeClr val="bg1"/>
                </a:solidFill>
              </a:rPr>
              <a:t>#Ex3 Over/Underfitting</a:t>
            </a:r>
          </a:p>
          <a:p>
            <a:r>
              <a:rPr lang="en-US" sz="1100" dirty="0">
                <a:solidFill>
                  <a:schemeClr val="bg1"/>
                </a:solidFill>
              </a:rPr>
              <a:t># Create neighbors</a:t>
            </a:r>
          </a:p>
          <a:p>
            <a:r>
              <a:rPr lang="en-US" sz="1100" dirty="0">
                <a:solidFill>
                  <a:schemeClr val="bg1"/>
                </a:solidFill>
              </a:rPr>
              <a:t>neighbors = </a:t>
            </a:r>
            <a:r>
              <a:rPr lang="en-US" sz="1100" dirty="0" err="1">
                <a:solidFill>
                  <a:schemeClr val="bg1"/>
                </a:solidFill>
              </a:rPr>
              <a:t>np.arange</a:t>
            </a:r>
            <a:r>
              <a:rPr lang="en-US" sz="1100" dirty="0">
                <a:solidFill>
                  <a:schemeClr val="bg1"/>
                </a:solidFill>
              </a:rPr>
              <a:t>(1, 13)</a:t>
            </a:r>
          </a:p>
          <a:p>
            <a:r>
              <a:rPr lang="en-US" sz="1100" dirty="0" err="1">
                <a:solidFill>
                  <a:schemeClr val="bg1"/>
                </a:solidFill>
              </a:rPr>
              <a:t>train_accuracies</a:t>
            </a:r>
            <a:r>
              <a:rPr lang="en-US" sz="1100" dirty="0">
                <a:solidFill>
                  <a:schemeClr val="bg1"/>
                </a:solidFill>
              </a:rPr>
              <a:t> = {}</a:t>
            </a:r>
          </a:p>
          <a:p>
            <a:r>
              <a:rPr lang="en-US" sz="1100" dirty="0" err="1">
                <a:solidFill>
                  <a:schemeClr val="bg1"/>
                </a:solidFill>
              </a:rPr>
              <a:t>test_accuracies</a:t>
            </a:r>
            <a:r>
              <a:rPr lang="en-US" sz="1100" dirty="0">
                <a:solidFill>
                  <a:schemeClr val="bg1"/>
                </a:solidFill>
              </a:rPr>
              <a:t> = {}</a:t>
            </a:r>
          </a:p>
          <a:p>
            <a:endParaRPr lang="en-US" sz="1100" dirty="0">
              <a:solidFill>
                <a:schemeClr val="bg1"/>
              </a:solidFill>
            </a:endParaRPr>
          </a:p>
          <a:p>
            <a:r>
              <a:rPr lang="en-US" sz="1100" dirty="0">
                <a:solidFill>
                  <a:schemeClr val="bg1"/>
                </a:solidFill>
              </a:rPr>
              <a:t>for neighbor in neighbors:</a:t>
            </a:r>
          </a:p>
          <a:p>
            <a:r>
              <a:rPr lang="en-US" sz="1100" dirty="0">
                <a:solidFill>
                  <a:schemeClr val="bg1"/>
                </a:solidFill>
              </a:rPr>
              <a:t>  </a:t>
            </a:r>
          </a:p>
          <a:p>
            <a:r>
              <a:rPr lang="en-US" sz="1100" dirty="0">
                <a:solidFill>
                  <a:schemeClr val="bg1"/>
                </a:solidFill>
              </a:rPr>
              <a:t>  	# Set up a KNN Classifier</a:t>
            </a:r>
          </a:p>
          <a:p>
            <a:r>
              <a:rPr lang="en-US" sz="1100" dirty="0">
                <a:solidFill>
                  <a:schemeClr val="bg1"/>
                </a:solidFill>
              </a:rPr>
              <a:t>  	</a:t>
            </a:r>
            <a:r>
              <a:rPr lang="en-US" sz="1100" dirty="0" err="1">
                <a:solidFill>
                  <a:schemeClr val="bg1"/>
                </a:solidFill>
              </a:rPr>
              <a:t>knn</a:t>
            </a:r>
            <a:r>
              <a:rPr lang="en-US" sz="1100" dirty="0">
                <a:solidFill>
                  <a:schemeClr val="bg1"/>
                </a:solidFill>
              </a:rPr>
              <a:t> = </a:t>
            </a:r>
            <a:r>
              <a:rPr lang="en-US" sz="1100" dirty="0" err="1">
                <a:solidFill>
                  <a:schemeClr val="bg1"/>
                </a:solidFill>
              </a:rPr>
              <a:t>KNeighborsClassifier</a:t>
            </a:r>
            <a:r>
              <a:rPr lang="en-US" sz="1100" dirty="0">
                <a:solidFill>
                  <a:schemeClr val="bg1"/>
                </a:solidFill>
              </a:rPr>
              <a:t>(</a:t>
            </a:r>
            <a:r>
              <a:rPr lang="en-US" sz="1100" dirty="0" err="1">
                <a:solidFill>
                  <a:schemeClr val="bg1"/>
                </a:solidFill>
              </a:rPr>
              <a:t>n_neighbors</a:t>
            </a:r>
            <a:r>
              <a:rPr lang="en-US" sz="1100" dirty="0">
                <a:solidFill>
                  <a:schemeClr val="bg1"/>
                </a:solidFill>
              </a:rPr>
              <a:t>=neighbor)</a:t>
            </a:r>
          </a:p>
          <a:p>
            <a:r>
              <a:rPr lang="en-US" sz="1100" dirty="0">
                <a:solidFill>
                  <a:schemeClr val="bg1"/>
                </a:solidFill>
              </a:rPr>
              <a:t>  </a:t>
            </a:r>
          </a:p>
          <a:p>
            <a:r>
              <a:rPr lang="en-US" sz="1100" dirty="0">
                <a:solidFill>
                  <a:schemeClr val="bg1"/>
                </a:solidFill>
              </a:rPr>
              <a:t>  	# Fit the model</a:t>
            </a:r>
          </a:p>
          <a:p>
            <a:r>
              <a:rPr lang="en-US" sz="1100" dirty="0">
                <a:solidFill>
                  <a:schemeClr val="bg1"/>
                </a:solidFill>
              </a:rPr>
              <a:t>  	</a:t>
            </a:r>
            <a:r>
              <a:rPr lang="en-US" sz="1100" dirty="0" err="1">
                <a:solidFill>
                  <a:schemeClr val="bg1"/>
                </a:solidFill>
              </a:rPr>
              <a:t>knn.fit</a:t>
            </a:r>
            <a:r>
              <a:rPr lang="en-US" sz="1100" dirty="0">
                <a:solidFill>
                  <a:schemeClr val="bg1"/>
                </a:solidFill>
              </a:rPr>
              <a:t>(</a:t>
            </a:r>
            <a:r>
              <a:rPr lang="en-US" sz="1100" dirty="0" err="1">
                <a:solidFill>
                  <a:schemeClr val="bg1"/>
                </a:solidFill>
              </a:rPr>
              <a:t>X_train</a:t>
            </a:r>
            <a:r>
              <a:rPr lang="en-US" sz="1100" dirty="0">
                <a:solidFill>
                  <a:schemeClr val="bg1"/>
                </a:solidFill>
              </a:rPr>
              <a:t>, </a:t>
            </a:r>
            <a:r>
              <a:rPr lang="en-US" sz="1100" dirty="0" err="1">
                <a:solidFill>
                  <a:schemeClr val="bg1"/>
                </a:solidFill>
              </a:rPr>
              <a:t>y_train</a:t>
            </a:r>
            <a:r>
              <a:rPr lang="en-US" sz="1100" dirty="0">
                <a:solidFill>
                  <a:schemeClr val="bg1"/>
                </a:solidFill>
              </a:rPr>
              <a:t>)</a:t>
            </a:r>
          </a:p>
          <a:p>
            <a:r>
              <a:rPr lang="en-US" sz="1100" dirty="0">
                <a:solidFill>
                  <a:schemeClr val="bg1"/>
                </a:solidFill>
              </a:rPr>
              <a:t>  </a:t>
            </a:r>
          </a:p>
          <a:p>
            <a:r>
              <a:rPr lang="en-US" sz="1100" dirty="0">
                <a:solidFill>
                  <a:schemeClr val="bg1"/>
                </a:solidFill>
              </a:rPr>
              <a:t>  	# Compute accuracy</a:t>
            </a:r>
          </a:p>
          <a:p>
            <a:r>
              <a:rPr lang="en-US" sz="1100" dirty="0">
                <a:solidFill>
                  <a:schemeClr val="bg1"/>
                </a:solidFill>
              </a:rPr>
              <a:t>  	</a:t>
            </a:r>
            <a:r>
              <a:rPr lang="en-US" sz="1100" dirty="0" err="1">
                <a:solidFill>
                  <a:schemeClr val="bg1"/>
                </a:solidFill>
              </a:rPr>
              <a:t>train_accuracies</a:t>
            </a:r>
            <a:r>
              <a:rPr lang="en-US" sz="1100" dirty="0">
                <a:solidFill>
                  <a:schemeClr val="bg1"/>
                </a:solidFill>
              </a:rPr>
              <a:t>[neighbor] = </a:t>
            </a:r>
            <a:r>
              <a:rPr lang="en-US" sz="1100" dirty="0" err="1">
                <a:solidFill>
                  <a:schemeClr val="bg1"/>
                </a:solidFill>
              </a:rPr>
              <a:t>knn.score</a:t>
            </a:r>
            <a:r>
              <a:rPr lang="en-US" sz="1100" dirty="0">
                <a:solidFill>
                  <a:schemeClr val="bg1"/>
                </a:solidFill>
              </a:rPr>
              <a:t>(</a:t>
            </a:r>
            <a:r>
              <a:rPr lang="en-US" sz="1100" dirty="0" err="1">
                <a:solidFill>
                  <a:schemeClr val="bg1"/>
                </a:solidFill>
              </a:rPr>
              <a:t>X_train</a:t>
            </a:r>
            <a:r>
              <a:rPr lang="en-US" sz="1100" dirty="0">
                <a:solidFill>
                  <a:schemeClr val="bg1"/>
                </a:solidFill>
              </a:rPr>
              <a:t>, </a:t>
            </a:r>
            <a:r>
              <a:rPr lang="en-US" sz="1100" dirty="0" err="1">
                <a:solidFill>
                  <a:schemeClr val="bg1"/>
                </a:solidFill>
              </a:rPr>
              <a:t>y_train</a:t>
            </a:r>
            <a:r>
              <a:rPr lang="en-US" sz="1100" dirty="0">
                <a:solidFill>
                  <a:schemeClr val="bg1"/>
                </a:solidFill>
              </a:rPr>
              <a:t>)</a:t>
            </a:r>
          </a:p>
          <a:p>
            <a:r>
              <a:rPr lang="en-US" sz="1100" dirty="0">
                <a:solidFill>
                  <a:schemeClr val="bg1"/>
                </a:solidFill>
              </a:rPr>
              <a:t>  	</a:t>
            </a:r>
            <a:r>
              <a:rPr lang="en-US" sz="1100" dirty="0" err="1">
                <a:solidFill>
                  <a:schemeClr val="bg1"/>
                </a:solidFill>
              </a:rPr>
              <a:t>test_accuracies</a:t>
            </a:r>
            <a:r>
              <a:rPr lang="en-US" sz="1100" dirty="0">
                <a:solidFill>
                  <a:schemeClr val="bg1"/>
                </a:solidFill>
              </a:rPr>
              <a:t>[neighbor] = </a:t>
            </a:r>
            <a:r>
              <a:rPr lang="en-US" sz="1100" dirty="0" err="1">
                <a:solidFill>
                  <a:schemeClr val="bg1"/>
                </a:solidFill>
              </a:rPr>
              <a:t>knn.score</a:t>
            </a:r>
            <a:r>
              <a:rPr lang="en-US" sz="1100" dirty="0">
                <a:solidFill>
                  <a:schemeClr val="bg1"/>
                </a:solidFill>
              </a:rPr>
              <a:t>(</a:t>
            </a:r>
            <a:r>
              <a:rPr lang="en-US" sz="1100" dirty="0" err="1">
                <a:solidFill>
                  <a:schemeClr val="bg1"/>
                </a:solidFill>
              </a:rPr>
              <a:t>X_test</a:t>
            </a:r>
            <a:r>
              <a:rPr lang="en-US" sz="1100" dirty="0">
                <a:solidFill>
                  <a:schemeClr val="bg1"/>
                </a:solidFill>
              </a:rPr>
              <a:t>, </a:t>
            </a:r>
            <a:r>
              <a:rPr lang="en-US" sz="1100" dirty="0" err="1">
                <a:solidFill>
                  <a:schemeClr val="bg1"/>
                </a:solidFill>
              </a:rPr>
              <a:t>y_test</a:t>
            </a:r>
            <a:r>
              <a:rPr lang="en-US" sz="1100" dirty="0">
                <a:solidFill>
                  <a:schemeClr val="bg1"/>
                </a:solidFill>
              </a:rPr>
              <a:t>)</a:t>
            </a:r>
          </a:p>
          <a:p>
            <a:r>
              <a:rPr lang="en-US" sz="1100" dirty="0">
                <a:solidFill>
                  <a:schemeClr val="bg1"/>
                </a:solidFill>
              </a:rPr>
              <a:t>print(neighbors, '\n', </a:t>
            </a:r>
            <a:r>
              <a:rPr lang="en-US" sz="1100" dirty="0" err="1">
                <a:solidFill>
                  <a:schemeClr val="bg1"/>
                </a:solidFill>
              </a:rPr>
              <a:t>train_accuracies</a:t>
            </a:r>
            <a:r>
              <a:rPr lang="en-US" sz="1100" dirty="0">
                <a:solidFill>
                  <a:schemeClr val="bg1"/>
                </a:solidFill>
              </a:rPr>
              <a:t>, '\n', </a:t>
            </a:r>
            <a:r>
              <a:rPr lang="en-US" sz="1100" dirty="0" err="1">
                <a:solidFill>
                  <a:schemeClr val="bg1"/>
                </a:solidFill>
              </a:rPr>
              <a:t>test_accuracies</a:t>
            </a:r>
            <a:r>
              <a:rPr lang="en-US" sz="1100" dirty="0">
                <a:solidFill>
                  <a:schemeClr val="bg1"/>
                </a:solidFill>
              </a:rPr>
              <a:t>)</a:t>
            </a:r>
          </a:p>
          <a:p>
            <a:endParaRPr lang="en-US" sz="1100" dirty="0">
              <a:solidFill>
                <a:schemeClr val="bg1"/>
              </a:solidFill>
            </a:endParaRPr>
          </a:p>
          <a:p>
            <a:r>
              <a:rPr lang="en-US" sz="1100" dirty="0">
                <a:solidFill>
                  <a:schemeClr val="bg1"/>
                </a:solidFill>
              </a:rPr>
              <a:t># Add a title</a:t>
            </a:r>
          </a:p>
          <a:p>
            <a:r>
              <a:rPr lang="en-US" sz="1100" dirty="0" err="1">
                <a:solidFill>
                  <a:schemeClr val="bg1"/>
                </a:solidFill>
              </a:rPr>
              <a:t>plt.title</a:t>
            </a:r>
            <a:r>
              <a:rPr lang="en-US" sz="1100" dirty="0">
                <a:solidFill>
                  <a:schemeClr val="bg1"/>
                </a:solidFill>
              </a:rPr>
              <a:t>("KNN: Varying Number of Neighbors")</a:t>
            </a:r>
          </a:p>
          <a:p>
            <a:endParaRPr lang="en-US" sz="1100" dirty="0">
              <a:solidFill>
                <a:schemeClr val="bg1"/>
              </a:solidFill>
            </a:endParaRPr>
          </a:p>
          <a:p>
            <a:r>
              <a:rPr lang="en-US" sz="1100" dirty="0" err="1">
                <a:solidFill>
                  <a:schemeClr val="bg1"/>
                </a:solidFill>
              </a:rPr>
              <a:t>my_train</a:t>
            </a:r>
            <a:r>
              <a:rPr lang="en-US" sz="1100" dirty="0">
                <a:solidFill>
                  <a:schemeClr val="bg1"/>
                </a:solidFill>
              </a:rPr>
              <a:t> = list(</a:t>
            </a:r>
            <a:r>
              <a:rPr lang="en-US" sz="1100" dirty="0" err="1">
                <a:solidFill>
                  <a:schemeClr val="bg1"/>
                </a:solidFill>
              </a:rPr>
              <a:t>train_accuracies.values</a:t>
            </a:r>
            <a:r>
              <a:rPr lang="en-US" sz="1100" dirty="0">
                <a:solidFill>
                  <a:schemeClr val="bg1"/>
                </a:solidFill>
              </a:rPr>
              <a:t>())</a:t>
            </a:r>
          </a:p>
          <a:p>
            <a:r>
              <a:rPr lang="en-US" sz="1100" dirty="0" err="1">
                <a:solidFill>
                  <a:schemeClr val="bg1"/>
                </a:solidFill>
              </a:rPr>
              <a:t>my_test</a:t>
            </a:r>
            <a:r>
              <a:rPr lang="en-US" sz="1100" dirty="0">
                <a:solidFill>
                  <a:schemeClr val="bg1"/>
                </a:solidFill>
              </a:rPr>
              <a:t> = list(</a:t>
            </a:r>
            <a:r>
              <a:rPr lang="en-US" sz="1100" dirty="0" err="1">
                <a:solidFill>
                  <a:schemeClr val="bg1"/>
                </a:solidFill>
              </a:rPr>
              <a:t>test_accuracies.values</a:t>
            </a:r>
            <a:r>
              <a:rPr lang="en-US" sz="1100" dirty="0">
                <a:solidFill>
                  <a:schemeClr val="bg1"/>
                </a:solidFill>
              </a:rPr>
              <a:t>())</a:t>
            </a:r>
          </a:p>
          <a:p>
            <a:r>
              <a:rPr lang="en-US" sz="1100" dirty="0">
                <a:solidFill>
                  <a:schemeClr val="bg1"/>
                </a:solidFill>
              </a:rPr>
              <a:t># Plot training accuracies</a:t>
            </a:r>
          </a:p>
          <a:p>
            <a:r>
              <a:rPr lang="en-US" sz="1100" dirty="0" err="1">
                <a:solidFill>
                  <a:schemeClr val="bg1"/>
                </a:solidFill>
              </a:rPr>
              <a:t>plt.plot</a:t>
            </a:r>
            <a:r>
              <a:rPr lang="en-US" sz="1100" dirty="0">
                <a:solidFill>
                  <a:schemeClr val="bg1"/>
                </a:solidFill>
              </a:rPr>
              <a:t>(neighbors, </a:t>
            </a:r>
            <a:r>
              <a:rPr lang="en-US" sz="1100" dirty="0" err="1">
                <a:solidFill>
                  <a:schemeClr val="bg1"/>
                </a:solidFill>
              </a:rPr>
              <a:t>my_train</a:t>
            </a:r>
            <a:r>
              <a:rPr lang="en-US" sz="1100" dirty="0">
                <a:solidFill>
                  <a:schemeClr val="bg1"/>
                </a:solidFill>
              </a:rPr>
              <a:t>, label="Training Accuracy")</a:t>
            </a:r>
          </a:p>
          <a:p>
            <a:endParaRPr lang="en-US" sz="1100" dirty="0">
              <a:solidFill>
                <a:schemeClr val="bg1"/>
              </a:solidFill>
            </a:endParaRPr>
          </a:p>
          <a:p>
            <a:r>
              <a:rPr lang="en-US" sz="1100" dirty="0">
                <a:solidFill>
                  <a:schemeClr val="bg1"/>
                </a:solidFill>
              </a:rPr>
              <a:t># Plot test accuracies</a:t>
            </a:r>
          </a:p>
          <a:p>
            <a:r>
              <a:rPr lang="en-US" sz="1100" dirty="0" err="1">
                <a:solidFill>
                  <a:schemeClr val="bg1"/>
                </a:solidFill>
              </a:rPr>
              <a:t>plt.plot</a:t>
            </a:r>
            <a:r>
              <a:rPr lang="en-US" sz="1100" dirty="0">
                <a:solidFill>
                  <a:schemeClr val="bg1"/>
                </a:solidFill>
              </a:rPr>
              <a:t>(neighbors, </a:t>
            </a:r>
            <a:r>
              <a:rPr lang="en-US" sz="1100" dirty="0" err="1">
                <a:solidFill>
                  <a:schemeClr val="bg1"/>
                </a:solidFill>
              </a:rPr>
              <a:t>my_test</a:t>
            </a:r>
            <a:r>
              <a:rPr lang="en-US" sz="1100" dirty="0">
                <a:solidFill>
                  <a:schemeClr val="bg1"/>
                </a:solidFill>
              </a:rPr>
              <a:t>, label="Testing Accuracy")</a:t>
            </a:r>
          </a:p>
          <a:p>
            <a:endParaRPr lang="en-US" sz="1100" dirty="0">
              <a:solidFill>
                <a:schemeClr val="bg1"/>
              </a:solidFill>
            </a:endParaRPr>
          </a:p>
          <a:p>
            <a:r>
              <a:rPr lang="en-US" sz="1100" dirty="0" err="1">
                <a:solidFill>
                  <a:schemeClr val="bg1"/>
                </a:solidFill>
              </a:rPr>
              <a:t>plt.legend</a:t>
            </a:r>
            <a:r>
              <a:rPr lang="en-US" sz="1100" dirty="0">
                <a:solidFill>
                  <a:schemeClr val="bg1"/>
                </a:solidFill>
              </a:rPr>
              <a:t>()</a:t>
            </a:r>
          </a:p>
          <a:p>
            <a:r>
              <a:rPr lang="en-US" sz="1100" dirty="0" err="1">
                <a:solidFill>
                  <a:schemeClr val="bg1"/>
                </a:solidFill>
              </a:rPr>
              <a:t>plt.xlabel</a:t>
            </a:r>
            <a:r>
              <a:rPr lang="en-US" sz="1100" dirty="0">
                <a:solidFill>
                  <a:schemeClr val="bg1"/>
                </a:solidFill>
              </a:rPr>
              <a:t>("Number of Neighbors")</a:t>
            </a:r>
          </a:p>
          <a:p>
            <a:r>
              <a:rPr lang="en-US" sz="1100" dirty="0" err="1">
                <a:solidFill>
                  <a:schemeClr val="bg1"/>
                </a:solidFill>
              </a:rPr>
              <a:t>plt.ylabel</a:t>
            </a:r>
            <a:r>
              <a:rPr lang="en-US" sz="1100" dirty="0">
                <a:solidFill>
                  <a:schemeClr val="bg1"/>
                </a:solidFill>
              </a:rPr>
              <a:t>("Accuracy")</a:t>
            </a:r>
          </a:p>
          <a:p>
            <a:endParaRPr lang="en-US" sz="1100" dirty="0">
              <a:solidFill>
                <a:schemeClr val="bg1"/>
              </a:solidFill>
            </a:endParaRPr>
          </a:p>
          <a:p>
            <a:r>
              <a:rPr lang="en-US" sz="1100" dirty="0">
                <a:solidFill>
                  <a:schemeClr val="bg1"/>
                </a:solidFill>
              </a:rPr>
              <a:t># Display the plot</a:t>
            </a:r>
          </a:p>
          <a:p>
            <a:r>
              <a:rPr lang="en-US" sz="1100" dirty="0" err="1">
                <a:solidFill>
                  <a:schemeClr val="bg1"/>
                </a:solidFill>
              </a:rPr>
              <a:t>plt.show</a:t>
            </a:r>
            <a:r>
              <a:rPr lang="en-US" sz="1100" dirty="0">
                <a:solidFill>
                  <a:schemeClr val="bg1"/>
                </a:solidFill>
              </a:rPr>
              <a:t>()</a:t>
            </a:r>
          </a:p>
        </p:txBody>
      </p:sp>
    </p:spTree>
    <p:extLst>
      <p:ext uri="{BB962C8B-B14F-4D97-AF65-F5344CB8AC3E}">
        <p14:creationId xmlns:p14="http://schemas.microsoft.com/office/powerpoint/2010/main" val="4146578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BF98-A708-9D86-9E24-BDACBB3E00EA}"/>
              </a:ext>
            </a:extLst>
          </p:cNvPr>
          <p:cNvSpPr>
            <a:spLocks noGrp="1"/>
          </p:cNvSpPr>
          <p:nvPr>
            <p:ph type="title"/>
          </p:nvPr>
        </p:nvSpPr>
        <p:spPr/>
        <p:txBody>
          <a:bodyPr/>
          <a:lstStyle/>
          <a:p>
            <a:r>
              <a:rPr lang="en-US" dirty="0"/>
              <a:t>Regression with Scikit-Learn</a:t>
            </a:r>
          </a:p>
        </p:txBody>
      </p:sp>
      <p:sp>
        <p:nvSpPr>
          <p:cNvPr id="3" name="Text Placeholder 2">
            <a:extLst>
              <a:ext uri="{FF2B5EF4-FFF2-40B4-BE49-F238E27FC236}">
                <a16:creationId xmlns:a16="http://schemas.microsoft.com/office/drawing/2014/main" id="{E9275C48-33B9-2D55-95AF-5514FF8D5F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420ABD-933B-A268-3661-A7C9EEFD55B4}"/>
              </a:ext>
            </a:extLst>
          </p:cNvPr>
          <p:cNvSpPr>
            <a:spLocks noGrp="1"/>
          </p:cNvSpPr>
          <p:nvPr>
            <p:ph type="sldNum" sz="quarter" idx="12"/>
          </p:nvPr>
        </p:nvSpPr>
        <p:spPr/>
        <p:txBody>
          <a:bodyPr/>
          <a:lstStyle/>
          <a:p>
            <a:fld id="{C795FC6A-1DDE-4D80-97D7-06017F2A69D1}" type="slidenum">
              <a:rPr lang="en-US" smtClean="0"/>
              <a:t>27</a:t>
            </a:fld>
            <a:endParaRPr lang="en-US"/>
          </a:p>
        </p:txBody>
      </p:sp>
    </p:spTree>
    <p:extLst>
      <p:ext uri="{BB962C8B-B14F-4D97-AF65-F5344CB8AC3E}">
        <p14:creationId xmlns:p14="http://schemas.microsoft.com/office/powerpoint/2010/main" val="4025135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A5BD6A-DB9A-DAB5-4830-68A1DD0CA951}"/>
              </a:ext>
            </a:extLst>
          </p:cNvPr>
          <p:cNvPicPr>
            <a:picLocks noChangeAspect="1"/>
          </p:cNvPicPr>
          <p:nvPr/>
        </p:nvPicPr>
        <p:blipFill>
          <a:blip r:embed="rId2"/>
          <a:stretch>
            <a:fillRect/>
          </a:stretch>
        </p:blipFill>
        <p:spPr>
          <a:xfrm>
            <a:off x="494814" y="1009440"/>
            <a:ext cx="11202371" cy="4839119"/>
          </a:xfrm>
          <a:prstGeom prst="rect">
            <a:avLst/>
          </a:prstGeom>
        </p:spPr>
      </p:pic>
      <p:sp>
        <p:nvSpPr>
          <p:cNvPr id="2" name="Slide Number Placeholder 1">
            <a:extLst>
              <a:ext uri="{FF2B5EF4-FFF2-40B4-BE49-F238E27FC236}">
                <a16:creationId xmlns:a16="http://schemas.microsoft.com/office/drawing/2014/main" id="{BF6C04CA-3277-6AFD-05AA-E24FA3C634C2}"/>
              </a:ext>
            </a:extLst>
          </p:cNvPr>
          <p:cNvSpPr>
            <a:spLocks noGrp="1"/>
          </p:cNvSpPr>
          <p:nvPr>
            <p:ph type="sldNum" sz="quarter" idx="12"/>
          </p:nvPr>
        </p:nvSpPr>
        <p:spPr/>
        <p:txBody>
          <a:bodyPr/>
          <a:lstStyle/>
          <a:p>
            <a:fld id="{C795FC6A-1DDE-4D80-97D7-06017F2A69D1}" type="slidenum">
              <a:rPr lang="en-US" smtClean="0"/>
              <a:t>28</a:t>
            </a:fld>
            <a:endParaRPr lang="en-US"/>
          </a:p>
        </p:txBody>
      </p:sp>
    </p:spTree>
    <p:extLst>
      <p:ext uri="{BB962C8B-B14F-4D97-AF65-F5344CB8AC3E}">
        <p14:creationId xmlns:p14="http://schemas.microsoft.com/office/powerpoint/2010/main" val="2855160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095102-A82F-396C-1A84-A5E0071B41D3}"/>
              </a:ext>
            </a:extLst>
          </p:cNvPr>
          <p:cNvPicPr>
            <a:picLocks noChangeAspect="1"/>
          </p:cNvPicPr>
          <p:nvPr/>
        </p:nvPicPr>
        <p:blipFill>
          <a:blip r:embed="rId2"/>
          <a:stretch>
            <a:fillRect/>
          </a:stretch>
        </p:blipFill>
        <p:spPr>
          <a:xfrm>
            <a:off x="381783" y="228323"/>
            <a:ext cx="11225233" cy="3200677"/>
          </a:xfrm>
          <a:prstGeom prst="rect">
            <a:avLst/>
          </a:prstGeom>
        </p:spPr>
      </p:pic>
      <p:sp>
        <p:nvSpPr>
          <p:cNvPr id="5" name="TextBox 4">
            <a:extLst>
              <a:ext uri="{FF2B5EF4-FFF2-40B4-BE49-F238E27FC236}">
                <a16:creationId xmlns:a16="http://schemas.microsoft.com/office/drawing/2014/main" id="{9B3D04CB-BA5A-E6A2-79D0-9FC35C09DB63}"/>
              </a:ext>
            </a:extLst>
          </p:cNvPr>
          <p:cNvSpPr txBox="1"/>
          <p:nvPr/>
        </p:nvSpPr>
        <p:spPr>
          <a:xfrm>
            <a:off x="505497" y="3399591"/>
            <a:ext cx="5352969" cy="3139321"/>
          </a:xfrm>
          <a:prstGeom prst="rect">
            <a:avLst/>
          </a:prstGeom>
          <a:noFill/>
        </p:spPr>
        <p:txBody>
          <a:bodyPr wrap="square">
            <a:spAutoFit/>
          </a:bodyPr>
          <a:lstStyle/>
          <a:p>
            <a:r>
              <a:rPr lang="en-US" dirty="0" err="1"/>
              <a:t>diabetes_df</a:t>
            </a:r>
            <a:r>
              <a:rPr lang="en-US" dirty="0"/>
              <a:t> = </a:t>
            </a:r>
            <a:r>
              <a:rPr lang="en-US" dirty="0" err="1"/>
              <a:t>pd.read_csv</a:t>
            </a:r>
            <a:r>
              <a:rPr lang="en-US" dirty="0"/>
              <a:t>('diabetes.csv', </a:t>
            </a:r>
            <a:r>
              <a:rPr lang="en-US" dirty="0" err="1"/>
              <a:t>index_col</a:t>
            </a:r>
            <a:r>
              <a:rPr lang="en-US" dirty="0"/>
              <a:t> = 0)</a:t>
            </a:r>
          </a:p>
          <a:p>
            <a:r>
              <a:rPr lang="en-US" dirty="0"/>
              <a:t>print(</a:t>
            </a:r>
            <a:r>
              <a:rPr lang="en-US" dirty="0" err="1"/>
              <a:t>diabetes_df.shape</a:t>
            </a:r>
            <a:r>
              <a:rPr lang="en-US" dirty="0"/>
              <a:t>)</a:t>
            </a:r>
          </a:p>
          <a:p>
            <a:endParaRPr lang="en-US" dirty="0"/>
          </a:p>
          <a:p>
            <a:r>
              <a:rPr lang="en-US" dirty="0"/>
              <a:t>#subset row for </a:t>
            </a:r>
            <a:r>
              <a:rPr lang="en-US" dirty="0" err="1"/>
              <a:t>bmi</a:t>
            </a:r>
            <a:r>
              <a:rPr lang="en-US" dirty="0"/>
              <a:t> not equal to 0</a:t>
            </a:r>
          </a:p>
          <a:p>
            <a:r>
              <a:rPr lang="en-US" dirty="0" err="1"/>
              <a:t>diabetes_df</a:t>
            </a:r>
            <a:r>
              <a:rPr lang="en-US" dirty="0"/>
              <a:t> = ………..</a:t>
            </a:r>
          </a:p>
          <a:p>
            <a:r>
              <a:rPr lang="en-US" dirty="0"/>
              <a:t>print(</a:t>
            </a:r>
            <a:r>
              <a:rPr lang="en-US" dirty="0" err="1"/>
              <a:t>diabetes_df.shape</a:t>
            </a:r>
            <a:r>
              <a:rPr lang="en-US" dirty="0"/>
              <a:t>)</a:t>
            </a:r>
          </a:p>
          <a:p>
            <a:endParaRPr lang="en-US" dirty="0"/>
          </a:p>
          <a:p>
            <a:r>
              <a:rPr lang="en-US" dirty="0"/>
              <a:t>#subset for glucose not equal to 0</a:t>
            </a:r>
          </a:p>
          <a:p>
            <a:r>
              <a:rPr lang="en-US" dirty="0" err="1"/>
              <a:t>diabetes_df</a:t>
            </a:r>
            <a:r>
              <a:rPr lang="en-US" dirty="0"/>
              <a:t> = …………</a:t>
            </a:r>
          </a:p>
          <a:p>
            <a:r>
              <a:rPr lang="en-US" dirty="0"/>
              <a:t>print(</a:t>
            </a:r>
            <a:r>
              <a:rPr lang="en-US" dirty="0" err="1"/>
              <a:t>diabetes_df.shape</a:t>
            </a:r>
            <a:r>
              <a:rPr lang="en-US" dirty="0"/>
              <a:t>)</a:t>
            </a:r>
          </a:p>
          <a:p>
            <a:r>
              <a:rPr lang="en-US" dirty="0" err="1"/>
              <a:t>diabetes.head</a:t>
            </a:r>
            <a:r>
              <a:rPr lang="en-US" dirty="0"/>
              <a:t>()</a:t>
            </a:r>
          </a:p>
        </p:txBody>
      </p:sp>
      <p:sp>
        <p:nvSpPr>
          <p:cNvPr id="2" name="Slide Number Placeholder 1">
            <a:extLst>
              <a:ext uri="{FF2B5EF4-FFF2-40B4-BE49-F238E27FC236}">
                <a16:creationId xmlns:a16="http://schemas.microsoft.com/office/drawing/2014/main" id="{9F5C0DF8-7ADA-889F-0A8C-C24A0380C0DC}"/>
              </a:ext>
            </a:extLst>
          </p:cNvPr>
          <p:cNvSpPr>
            <a:spLocks noGrp="1"/>
          </p:cNvSpPr>
          <p:nvPr>
            <p:ph type="sldNum" sz="quarter" idx="12"/>
          </p:nvPr>
        </p:nvSpPr>
        <p:spPr/>
        <p:txBody>
          <a:bodyPr/>
          <a:lstStyle/>
          <a:p>
            <a:fld id="{C795FC6A-1DDE-4D80-97D7-06017F2A69D1}" type="slidenum">
              <a:rPr lang="en-US" smtClean="0"/>
              <a:t>29</a:t>
            </a:fld>
            <a:endParaRPr lang="en-US"/>
          </a:p>
        </p:txBody>
      </p:sp>
      <p:sp>
        <p:nvSpPr>
          <p:cNvPr id="6" name="TextBox 5">
            <a:extLst>
              <a:ext uri="{FF2B5EF4-FFF2-40B4-BE49-F238E27FC236}">
                <a16:creationId xmlns:a16="http://schemas.microsoft.com/office/drawing/2014/main" id="{921465F2-35C2-5444-A748-6E06332C1749}"/>
              </a:ext>
            </a:extLst>
          </p:cNvPr>
          <p:cNvSpPr txBox="1"/>
          <p:nvPr/>
        </p:nvSpPr>
        <p:spPr>
          <a:xfrm>
            <a:off x="5858466" y="4237408"/>
            <a:ext cx="5495334" cy="2031325"/>
          </a:xfrm>
          <a:prstGeom prst="rect">
            <a:avLst/>
          </a:prstGeom>
          <a:noFill/>
        </p:spPr>
        <p:txBody>
          <a:bodyPr wrap="square">
            <a:spAutoFit/>
          </a:bodyPr>
          <a:lstStyle/>
          <a:p>
            <a:r>
              <a:rPr lang="en-US" dirty="0" err="1">
                <a:solidFill>
                  <a:schemeClr val="bg1"/>
                </a:solidFill>
              </a:rPr>
              <a:t>diabetes_df</a:t>
            </a:r>
            <a:r>
              <a:rPr lang="en-US" dirty="0">
                <a:solidFill>
                  <a:schemeClr val="bg1"/>
                </a:solidFill>
              </a:rPr>
              <a:t> = </a:t>
            </a:r>
            <a:r>
              <a:rPr lang="en-US" dirty="0" err="1">
                <a:solidFill>
                  <a:schemeClr val="bg1"/>
                </a:solidFill>
              </a:rPr>
              <a:t>pd.read_csv</a:t>
            </a:r>
            <a:r>
              <a:rPr lang="en-US" dirty="0">
                <a:solidFill>
                  <a:schemeClr val="bg1"/>
                </a:solidFill>
              </a:rPr>
              <a:t>('diabetes.csv', </a:t>
            </a:r>
            <a:r>
              <a:rPr lang="en-US" dirty="0" err="1">
                <a:solidFill>
                  <a:schemeClr val="bg1"/>
                </a:solidFill>
              </a:rPr>
              <a:t>index_col</a:t>
            </a:r>
            <a:r>
              <a:rPr lang="en-US" dirty="0">
                <a:solidFill>
                  <a:schemeClr val="bg1"/>
                </a:solidFill>
              </a:rPr>
              <a:t> = 0)</a:t>
            </a:r>
          </a:p>
          <a:p>
            <a:r>
              <a:rPr lang="en-US" dirty="0">
                <a:solidFill>
                  <a:schemeClr val="bg1"/>
                </a:solidFill>
              </a:rPr>
              <a:t>print(</a:t>
            </a:r>
            <a:r>
              <a:rPr lang="en-US" dirty="0" err="1">
                <a:solidFill>
                  <a:schemeClr val="bg1"/>
                </a:solidFill>
              </a:rPr>
              <a:t>diabetes_df.shape</a:t>
            </a:r>
            <a:r>
              <a:rPr lang="en-US" dirty="0">
                <a:solidFill>
                  <a:schemeClr val="bg1"/>
                </a:solidFill>
              </a:rPr>
              <a:t>)</a:t>
            </a:r>
          </a:p>
          <a:p>
            <a:r>
              <a:rPr lang="en-US" dirty="0" err="1">
                <a:solidFill>
                  <a:schemeClr val="bg1"/>
                </a:solidFill>
              </a:rPr>
              <a:t>diabetes_df</a:t>
            </a:r>
            <a:r>
              <a:rPr lang="en-US" dirty="0">
                <a:solidFill>
                  <a:schemeClr val="bg1"/>
                </a:solidFill>
              </a:rPr>
              <a:t> = </a:t>
            </a:r>
            <a:r>
              <a:rPr lang="en-US" dirty="0" err="1">
                <a:solidFill>
                  <a:schemeClr val="bg1"/>
                </a:solidFill>
              </a:rPr>
              <a:t>diabetes_df</a:t>
            </a:r>
            <a:r>
              <a:rPr lang="en-US" dirty="0">
                <a:solidFill>
                  <a:schemeClr val="bg1"/>
                </a:solidFill>
              </a:rPr>
              <a:t>[</a:t>
            </a:r>
            <a:r>
              <a:rPr lang="en-US" dirty="0" err="1">
                <a:solidFill>
                  <a:schemeClr val="bg1"/>
                </a:solidFill>
              </a:rPr>
              <a:t>diabetes_df</a:t>
            </a:r>
            <a:r>
              <a:rPr lang="en-US" dirty="0">
                <a:solidFill>
                  <a:schemeClr val="bg1"/>
                </a:solidFill>
              </a:rPr>
              <a:t>['</a:t>
            </a:r>
            <a:r>
              <a:rPr lang="en-US" dirty="0" err="1">
                <a:solidFill>
                  <a:schemeClr val="bg1"/>
                </a:solidFill>
              </a:rPr>
              <a:t>bmi</a:t>
            </a:r>
            <a:r>
              <a:rPr lang="en-US" dirty="0">
                <a:solidFill>
                  <a:schemeClr val="bg1"/>
                </a:solidFill>
              </a:rPr>
              <a:t>'] != 0]</a:t>
            </a:r>
          </a:p>
          <a:p>
            <a:r>
              <a:rPr lang="en-US" dirty="0">
                <a:solidFill>
                  <a:schemeClr val="bg1"/>
                </a:solidFill>
              </a:rPr>
              <a:t>print(</a:t>
            </a:r>
            <a:r>
              <a:rPr lang="en-US" dirty="0" err="1">
                <a:solidFill>
                  <a:schemeClr val="bg1"/>
                </a:solidFill>
              </a:rPr>
              <a:t>diabetes_df.shape</a:t>
            </a:r>
            <a:r>
              <a:rPr lang="en-US" dirty="0">
                <a:solidFill>
                  <a:schemeClr val="bg1"/>
                </a:solidFill>
              </a:rPr>
              <a:t>)</a:t>
            </a:r>
          </a:p>
          <a:p>
            <a:r>
              <a:rPr lang="en-US" dirty="0" err="1">
                <a:solidFill>
                  <a:schemeClr val="bg1"/>
                </a:solidFill>
              </a:rPr>
              <a:t>diabetes_df</a:t>
            </a:r>
            <a:r>
              <a:rPr lang="en-US" dirty="0">
                <a:solidFill>
                  <a:schemeClr val="bg1"/>
                </a:solidFill>
              </a:rPr>
              <a:t> = </a:t>
            </a:r>
            <a:r>
              <a:rPr lang="en-US" dirty="0" err="1">
                <a:solidFill>
                  <a:schemeClr val="bg1"/>
                </a:solidFill>
              </a:rPr>
              <a:t>diabetes_df</a:t>
            </a:r>
            <a:r>
              <a:rPr lang="en-US" dirty="0">
                <a:solidFill>
                  <a:schemeClr val="bg1"/>
                </a:solidFill>
              </a:rPr>
              <a:t>[</a:t>
            </a:r>
            <a:r>
              <a:rPr lang="en-US" dirty="0" err="1">
                <a:solidFill>
                  <a:schemeClr val="bg1"/>
                </a:solidFill>
              </a:rPr>
              <a:t>diabetes_df</a:t>
            </a:r>
            <a:r>
              <a:rPr lang="en-US" dirty="0">
                <a:solidFill>
                  <a:schemeClr val="bg1"/>
                </a:solidFill>
              </a:rPr>
              <a:t>['glucose'] != 0]</a:t>
            </a:r>
          </a:p>
          <a:p>
            <a:r>
              <a:rPr lang="en-US" dirty="0">
                <a:solidFill>
                  <a:schemeClr val="bg1"/>
                </a:solidFill>
              </a:rPr>
              <a:t>print(</a:t>
            </a:r>
            <a:r>
              <a:rPr lang="en-US" dirty="0" err="1">
                <a:solidFill>
                  <a:schemeClr val="bg1"/>
                </a:solidFill>
              </a:rPr>
              <a:t>diabetes_df.shape</a:t>
            </a:r>
            <a:r>
              <a:rPr lang="en-US" dirty="0">
                <a:solidFill>
                  <a:schemeClr val="bg1"/>
                </a:solidFill>
              </a:rPr>
              <a:t>)</a:t>
            </a:r>
          </a:p>
          <a:p>
            <a:r>
              <a:rPr lang="en-US" dirty="0" err="1">
                <a:solidFill>
                  <a:schemeClr val="bg1"/>
                </a:solidFill>
              </a:rPr>
              <a:t>diabetes.head</a:t>
            </a:r>
            <a:r>
              <a:rPr lang="en-US" dirty="0">
                <a:solidFill>
                  <a:schemeClr val="bg1"/>
                </a:solidFill>
              </a:rPr>
              <a:t>()</a:t>
            </a:r>
          </a:p>
        </p:txBody>
      </p:sp>
    </p:spTree>
    <p:extLst>
      <p:ext uri="{BB962C8B-B14F-4D97-AF65-F5344CB8AC3E}">
        <p14:creationId xmlns:p14="http://schemas.microsoft.com/office/powerpoint/2010/main" val="2757470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5232-B2B6-DFE5-650B-946BDD251844}"/>
              </a:ext>
            </a:extLst>
          </p:cNvPr>
          <p:cNvSpPr>
            <a:spLocks noGrp="1"/>
          </p:cNvSpPr>
          <p:nvPr>
            <p:ph type="title"/>
          </p:nvPr>
        </p:nvSpPr>
        <p:spPr/>
        <p:txBody>
          <a:bodyPr/>
          <a:lstStyle/>
          <a:p>
            <a:r>
              <a:rPr lang="en-US" dirty="0"/>
              <a:t>What is supervised machine learning?</a:t>
            </a:r>
          </a:p>
        </p:txBody>
      </p:sp>
      <p:sp>
        <p:nvSpPr>
          <p:cNvPr id="3" name="Content Placeholder 2">
            <a:extLst>
              <a:ext uri="{FF2B5EF4-FFF2-40B4-BE49-F238E27FC236}">
                <a16:creationId xmlns:a16="http://schemas.microsoft.com/office/drawing/2014/main" id="{BF27FD41-D0D4-DD70-8423-A7C870D4AAEC}"/>
              </a:ext>
            </a:extLst>
          </p:cNvPr>
          <p:cNvSpPr>
            <a:spLocks noGrp="1"/>
          </p:cNvSpPr>
          <p:nvPr>
            <p:ph idx="1"/>
          </p:nvPr>
        </p:nvSpPr>
        <p:spPr/>
        <p:txBody>
          <a:bodyPr/>
          <a:lstStyle/>
          <a:p>
            <a:r>
              <a:rPr lang="en-US" dirty="0"/>
              <a:t>Machine learning is the process whereby:</a:t>
            </a:r>
          </a:p>
          <a:p>
            <a:pPr lvl="1"/>
            <a:r>
              <a:rPr lang="en-US" dirty="0"/>
              <a:t>Computers are given the ability to learn to make decisions from data without being explicitly programmed.</a:t>
            </a:r>
          </a:p>
        </p:txBody>
      </p:sp>
      <p:pic>
        <p:nvPicPr>
          <p:cNvPr id="5" name="Picture 4">
            <a:extLst>
              <a:ext uri="{FF2B5EF4-FFF2-40B4-BE49-F238E27FC236}">
                <a16:creationId xmlns:a16="http://schemas.microsoft.com/office/drawing/2014/main" id="{E4E390CB-D88D-4E38-F696-8006CF3B568A}"/>
              </a:ext>
            </a:extLst>
          </p:cNvPr>
          <p:cNvPicPr>
            <a:picLocks noChangeAspect="1"/>
          </p:cNvPicPr>
          <p:nvPr/>
        </p:nvPicPr>
        <p:blipFill>
          <a:blip r:embed="rId2"/>
          <a:stretch>
            <a:fillRect/>
          </a:stretch>
        </p:blipFill>
        <p:spPr>
          <a:xfrm>
            <a:off x="2720881" y="3120375"/>
            <a:ext cx="6512826" cy="3191525"/>
          </a:xfrm>
          <a:prstGeom prst="rect">
            <a:avLst/>
          </a:prstGeom>
        </p:spPr>
      </p:pic>
      <p:sp>
        <p:nvSpPr>
          <p:cNvPr id="4" name="Slide Number Placeholder 3">
            <a:extLst>
              <a:ext uri="{FF2B5EF4-FFF2-40B4-BE49-F238E27FC236}">
                <a16:creationId xmlns:a16="http://schemas.microsoft.com/office/drawing/2014/main" id="{A2A0B989-F952-4DE8-93A4-A2261D1B03C2}"/>
              </a:ext>
            </a:extLst>
          </p:cNvPr>
          <p:cNvSpPr>
            <a:spLocks noGrp="1"/>
          </p:cNvSpPr>
          <p:nvPr>
            <p:ph type="sldNum" sz="quarter" idx="12"/>
          </p:nvPr>
        </p:nvSpPr>
        <p:spPr/>
        <p:txBody>
          <a:bodyPr/>
          <a:lstStyle/>
          <a:p>
            <a:fld id="{C795FC6A-1DDE-4D80-97D7-06017F2A69D1}" type="slidenum">
              <a:rPr lang="en-US" smtClean="0"/>
              <a:t>3</a:t>
            </a:fld>
            <a:endParaRPr lang="en-US"/>
          </a:p>
        </p:txBody>
      </p:sp>
      <p:sp>
        <p:nvSpPr>
          <p:cNvPr id="6" name="TextBox 5">
            <a:extLst>
              <a:ext uri="{FF2B5EF4-FFF2-40B4-BE49-F238E27FC236}">
                <a16:creationId xmlns:a16="http://schemas.microsoft.com/office/drawing/2014/main" id="{93878DF4-0E9E-7527-06DA-4898D7C7598C}"/>
              </a:ext>
            </a:extLst>
          </p:cNvPr>
          <p:cNvSpPr txBox="1"/>
          <p:nvPr/>
        </p:nvSpPr>
        <p:spPr>
          <a:xfrm>
            <a:off x="6634130" y="49213"/>
            <a:ext cx="5497339" cy="830997"/>
          </a:xfrm>
          <a:prstGeom prst="rect">
            <a:avLst/>
          </a:prstGeom>
          <a:noFill/>
        </p:spPr>
        <p:txBody>
          <a:bodyPr wrap="none" rtlCol="0">
            <a:spAutoFit/>
          </a:bodyPr>
          <a:lstStyle/>
          <a:p>
            <a:r>
              <a:rPr lang="en-US" sz="1200" dirty="0"/>
              <a:t>Bicep	dead lift	      squat	        bench press	     strength</a:t>
            </a:r>
          </a:p>
          <a:p>
            <a:pPr marL="342900" indent="-342900">
              <a:buAutoNum type="arabicPlain" startAt="20"/>
            </a:pPr>
            <a:r>
              <a:rPr lang="en-US" sz="1200" dirty="0"/>
              <a:t>                 60	      70	        100	                               strong</a:t>
            </a:r>
          </a:p>
          <a:p>
            <a:r>
              <a:rPr lang="en-US" sz="1200" dirty="0"/>
              <a:t>5	24	      30                        20	                               weak</a:t>
            </a:r>
          </a:p>
          <a:p>
            <a:pPr marL="342900" indent="-342900">
              <a:buAutoNum type="arabicPlain" startAt="20"/>
            </a:pPr>
            <a:endParaRPr lang="en-US" sz="1200" dirty="0"/>
          </a:p>
        </p:txBody>
      </p:sp>
    </p:spTree>
    <p:extLst>
      <p:ext uri="{BB962C8B-B14F-4D97-AF65-F5344CB8AC3E}">
        <p14:creationId xmlns:p14="http://schemas.microsoft.com/office/powerpoint/2010/main" val="2426045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9071D-BB53-41E4-1DEA-416EBA5820F8}"/>
              </a:ext>
            </a:extLst>
          </p:cNvPr>
          <p:cNvPicPr>
            <a:picLocks noChangeAspect="1"/>
          </p:cNvPicPr>
          <p:nvPr/>
        </p:nvPicPr>
        <p:blipFill>
          <a:blip r:embed="rId2"/>
          <a:stretch>
            <a:fillRect/>
          </a:stretch>
        </p:blipFill>
        <p:spPr>
          <a:xfrm>
            <a:off x="380504" y="166534"/>
            <a:ext cx="11430991" cy="4580017"/>
          </a:xfrm>
          <a:prstGeom prst="rect">
            <a:avLst/>
          </a:prstGeom>
        </p:spPr>
      </p:pic>
      <p:sp>
        <p:nvSpPr>
          <p:cNvPr id="5" name="TextBox 4">
            <a:extLst>
              <a:ext uri="{FF2B5EF4-FFF2-40B4-BE49-F238E27FC236}">
                <a16:creationId xmlns:a16="http://schemas.microsoft.com/office/drawing/2014/main" id="{E5EF85BE-8CDE-C2D0-C858-58BBAC58C5CF}"/>
              </a:ext>
            </a:extLst>
          </p:cNvPr>
          <p:cNvSpPr txBox="1"/>
          <p:nvPr/>
        </p:nvSpPr>
        <p:spPr>
          <a:xfrm>
            <a:off x="660399" y="4746551"/>
            <a:ext cx="10871199" cy="1754326"/>
          </a:xfrm>
          <a:prstGeom prst="rect">
            <a:avLst/>
          </a:prstGeom>
          <a:noFill/>
        </p:spPr>
        <p:txBody>
          <a:bodyPr wrap="square">
            <a:spAutoFit/>
          </a:bodyPr>
          <a:lstStyle/>
          <a:p>
            <a:pPr algn="thaiDist"/>
            <a:r>
              <a:rPr lang="en-US" dirty="0"/>
              <a:t>To start, let's try to predict blood glucose levels from a single feature: body mass index. To do this, we slice out the BMI column of X, which is the fourth column, storing as the variable </a:t>
            </a:r>
            <a:r>
              <a:rPr lang="en-US" dirty="0" err="1"/>
              <a:t>X_bmi</a:t>
            </a:r>
            <a:r>
              <a:rPr lang="en-US" dirty="0"/>
              <a:t>. Checking the shape of y and </a:t>
            </a:r>
            <a:r>
              <a:rPr lang="en-US" dirty="0" err="1"/>
              <a:t>X_bmi</a:t>
            </a:r>
            <a:r>
              <a:rPr lang="en-US" dirty="0"/>
              <a:t>, we see that they are both one-dimensional arrays. This is fine for y, </a:t>
            </a:r>
            <a:r>
              <a:rPr lang="en-US" dirty="0">
                <a:highlight>
                  <a:srgbClr val="FFFF00"/>
                </a:highlight>
              </a:rPr>
              <a:t>but our features must be formatted as a two-dimensional array to be accepted by scikit-learn</a:t>
            </a:r>
            <a:r>
              <a:rPr lang="en-US" dirty="0"/>
              <a:t>. To convert the shape of </a:t>
            </a:r>
            <a:r>
              <a:rPr lang="en-US" dirty="0" err="1"/>
              <a:t>X_bmi</a:t>
            </a:r>
            <a:r>
              <a:rPr lang="en-US" dirty="0"/>
              <a:t> we apply NumPy’s .reshape method, passing minus one followed by one. Printing the shape again shows </a:t>
            </a:r>
            <a:r>
              <a:rPr lang="en-US" dirty="0" err="1"/>
              <a:t>X_bmi</a:t>
            </a:r>
            <a:r>
              <a:rPr lang="en-US" dirty="0"/>
              <a:t> is now the correct shape for our model.</a:t>
            </a:r>
          </a:p>
        </p:txBody>
      </p:sp>
      <p:sp>
        <p:nvSpPr>
          <p:cNvPr id="2" name="Slide Number Placeholder 1">
            <a:extLst>
              <a:ext uri="{FF2B5EF4-FFF2-40B4-BE49-F238E27FC236}">
                <a16:creationId xmlns:a16="http://schemas.microsoft.com/office/drawing/2014/main" id="{A78DF412-2BD5-DF07-5580-E2A5B2DE59A3}"/>
              </a:ext>
            </a:extLst>
          </p:cNvPr>
          <p:cNvSpPr>
            <a:spLocks noGrp="1"/>
          </p:cNvSpPr>
          <p:nvPr>
            <p:ph type="sldNum" sz="quarter" idx="12"/>
          </p:nvPr>
        </p:nvSpPr>
        <p:spPr/>
        <p:txBody>
          <a:bodyPr/>
          <a:lstStyle/>
          <a:p>
            <a:fld id="{C795FC6A-1DDE-4D80-97D7-06017F2A69D1}" type="slidenum">
              <a:rPr lang="en-US" smtClean="0"/>
              <a:t>30</a:t>
            </a:fld>
            <a:endParaRPr lang="en-US"/>
          </a:p>
        </p:txBody>
      </p:sp>
    </p:spTree>
    <p:extLst>
      <p:ext uri="{BB962C8B-B14F-4D97-AF65-F5344CB8AC3E}">
        <p14:creationId xmlns:p14="http://schemas.microsoft.com/office/powerpoint/2010/main" val="822120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034A92-446C-259E-E4A6-36988F192CC3}"/>
              </a:ext>
            </a:extLst>
          </p:cNvPr>
          <p:cNvSpPr txBox="1"/>
          <p:nvPr/>
        </p:nvSpPr>
        <p:spPr>
          <a:xfrm>
            <a:off x="606597" y="724039"/>
            <a:ext cx="10088880" cy="5632311"/>
          </a:xfrm>
          <a:prstGeom prst="rect">
            <a:avLst/>
          </a:prstGeom>
          <a:noFill/>
        </p:spPr>
        <p:txBody>
          <a:bodyPr wrap="square">
            <a:spAutoFit/>
          </a:bodyPr>
          <a:lstStyle/>
          <a:p>
            <a:r>
              <a:rPr lang="en-US" sz="2400" dirty="0" err="1">
                <a:solidFill>
                  <a:schemeClr val="bg1"/>
                </a:solidFill>
              </a:rPr>
              <a:t>diabetes_df</a:t>
            </a:r>
            <a:r>
              <a:rPr lang="en-US" sz="2400" dirty="0">
                <a:solidFill>
                  <a:schemeClr val="bg1"/>
                </a:solidFill>
              </a:rPr>
              <a:t> = </a:t>
            </a:r>
            <a:r>
              <a:rPr lang="en-US" sz="2400" dirty="0" err="1">
                <a:solidFill>
                  <a:schemeClr val="bg1"/>
                </a:solidFill>
              </a:rPr>
              <a:t>pd.read_csv</a:t>
            </a:r>
            <a:r>
              <a:rPr lang="en-US" sz="2400" dirty="0">
                <a:solidFill>
                  <a:schemeClr val="bg1"/>
                </a:solidFill>
              </a:rPr>
              <a:t>('diabetes.csv', </a:t>
            </a:r>
            <a:r>
              <a:rPr lang="en-US" sz="2400" dirty="0" err="1">
                <a:solidFill>
                  <a:schemeClr val="bg1"/>
                </a:solidFill>
              </a:rPr>
              <a:t>index_col</a:t>
            </a:r>
            <a:r>
              <a:rPr lang="en-US" sz="2400" dirty="0">
                <a:solidFill>
                  <a:schemeClr val="bg1"/>
                </a:solidFill>
              </a:rPr>
              <a:t> = 0)</a:t>
            </a:r>
          </a:p>
          <a:p>
            <a:r>
              <a:rPr lang="en-US" sz="2400" dirty="0">
                <a:solidFill>
                  <a:schemeClr val="bg1"/>
                </a:solidFill>
              </a:rPr>
              <a:t>print(</a:t>
            </a:r>
            <a:r>
              <a:rPr lang="en-US" sz="2400" dirty="0" err="1">
                <a:solidFill>
                  <a:schemeClr val="bg1"/>
                </a:solidFill>
              </a:rPr>
              <a:t>diabetes_df.shape</a:t>
            </a:r>
            <a:r>
              <a:rPr lang="en-US" sz="2400" dirty="0">
                <a:solidFill>
                  <a:schemeClr val="bg1"/>
                </a:solidFill>
              </a:rPr>
              <a:t>)</a:t>
            </a:r>
          </a:p>
          <a:p>
            <a:r>
              <a:rPr lang="en-US" sz="2400" dirty="0" err="1">
                <a:solidFill>
                  <a:schemeClr val="bg1"/>
                </a:solidFill>
              </a:rPr>
              <a:t>diabetes_df</a:t>
            </a:r>
            <a:r>
              <a:rPr lang="en-US" sz="2400" dirty="0">
                <a:solidFill>
                  <a:schemeClr val="bg1"/>
                </a:solidFill>
              </a:rPr>
              <a:t> = </a:t>
            </a:r>
            <a:r>
              <a:rPr lang="en-US" sz="2400" dirty="0" err="1">
                <a:solidFill>
                  <a:schemeClr val="bg1"/>
                </a:solidFill>
              </a:rPr>
              <a:t>diabetes_df</a:t>
            </a:r>
            <a:r>
              <a:rPr lang="en-US" sz="2400" dirty="0">
                <a:solidFill>
                  <a:schemeClr val="bg1"/>
                </a:solidFill>
              </a:rPr>
              <a:t>[</a:t>
            </a:r>
            <a:r>
              <a:rPr lang="en-US" sz="2400" dirty="0" err="1">
                <a:solidFill>
                  <a:schemeClr val="bg1"/>
                </a:solidFill>
              </a:rPr>
              <a:t>diabetes_df</a:t>
            </a:r>
            <a:r>
              <a:rPr lang="en-US" sz="2400" dirty="0">
                <a:solidFill>
                  <a:schemeClr val="bg1"/>
                </a:solidFill>
              </a:rPr>
              <a:t>[‘</a:t>
            </a:r>
            <a:r>
              <a:rPr lang="en-US" sz="2400" dirty="0" err="1">
                <a:solidFill>
                  <a:schemeClr val="bg1"/>
                </a:solidFill>
              </a:rPr>
              <a:t>bmi</a:t>
            </a:r>
            <a:r>
              <a:rPr lang="en-US" sz="2400" dirty="0">
                <a:solidFill>
                  <a:schemeClr val="bg1"/>
                </a:solidFill>
              </a:rPr>
              <a:t>’] != 0]</a:t>
            </a:r>
          </a:p>
          <a:p>
            <a:r>
              <a:rPr lang="en-US" sz="2400" dirty="0" err="1">
                <a:solidFill>
                  <a:schemeClr val="bg1"/>
                </a:solidFill>
              </a:rPr>
              <a:t>diabetes_df</a:t>
            </a:r>
            <a:r>
              <a:rPr lang="en-US" sz="2400" dirty="0">
                <a:solidFill>
                  <a:schemeClr val="bg1"/>
                </a:solidFill>
              </a:rPr>
              <a:t> = </a:t>
            </a:r>
            <a:r>
              <a:rPr lang="en-US" sz="2400" dirty="0" err="1">
                <a:solidFill>
                  <a:schemeClr val="bg1"/>
                </a:solidFill>
              </a:rPr>
              <a:t>diabetes_df</a:t>
            </a:r>
            <a:r>
              <a:rPr lang="en-US" sz="2400" dirty="0">
                <a:solidFill>
                  <a:schemeClr val="bg1"/>
                </a:solidFill>
              </a:rPr>
              <a:t>[</a:t>
            </a:r>
            <a:r>
              <a:rPr lang="en-US" sz="2400" dirty="0" err="1">
                <a:solidFill>
                  <a:schemeClr val="bg1"/>
                </a:solidFill>
              </a:rPr>
              <a:t>diabetes_df</a:t>
            </a:r>
            <a:r>
              <a:rPr lang="en-US" sz="2400" dirty="0">
                <a:solidFill>
                  <a:schemeClr val="bg1"/>
                </a:solidFill>
              </a:rPr>
              <a:t>[‘glucose’] != 0]</a:t>
            </a:r>
          </a:p>
          <a:p>
            <a:r>
              <a:rPr lang="en-US" sz="2400" dirty="0">
                <a:solidFill>
                  <a:schemeClr val="bg1"/>
                </a:solidFill>
              </a:rPr>
              <a:t>X = </a:t>
            </a:r>
            <a:r>
              <a:rPr lang="en-US" sz="2400" dirty="0" err="1">
                <a:solidFill>
                  <a:schemeClr val="bg1"/>
                </a:solidFill>
              </a:rPr>
              <a:t>diabetes_df.drop</a:t>
            </a:r>
            <a:r>
              <a:rPr lang="en-US" sz="2400" dirty="0">
                <a:solidFill>
                  <a:schemeClr val="bg1"/>
                </a:solidFill>
              </a:rPr>
              <a:t>('glucose', axis=1).values</a:t>
            </a:r>
          </a:p>
          <a:p>
            <a:r>
              <a:rPr lang="en-US" sz="2400" dirty="0">
                <a:solidFill>
                  <a:schemeClr val="bg1"/>
                </a:solidFill>
              </a:rPr>
              <a:t># </a:t>
            </a:r>
            <a:r>
              <a:rPr lang="en-US" sz="2400" dirty="0" err="1">
                <a:solidFill>
                  <a:schemeClr val="bg1"/>
                </a:solidFill>
              </a:rPr>
              <a:t>X_bmi</a:t>
            </a:r>
            <a:r>
              <a:rPr lang="en-US" sz="2400" dirty="0">
                <a:solidFill>
                  <a:schemeClr val="bg1"/>
                </a:solidFill>
              </a:rPr>
              <a:t> = </a:t>
            </a:r>
            <a:r>
              <a:rPr lang="en-US" sz="2400" dirty="0" err="1">
                <a:solidFill>
                  <a:schemeClr val="bg1"/>
                </a:solidFill>
              </a:rPr>
              <a:t>diabetes_df</a:t>
            </a:r>
            <a:r>
              <a:rPr lang="en-US" sz="2400" dirty="0">
                <a:solidFill>
                  <a:schemeClr val="bg1"/>
                </a:solidFill>
              </a:rPr>
              <a:t>['</a:t>
            </a:r>
            <a:r>
              <a:rPr lang="en-US" sz="2400" dirty="0" err="1">
                <a:solidFill>
                  <a:schemeClr val="bg1"/>
                </a:solidFill>
              </a:rPr>
              <a:t>bmi</a:t>
            </a:r>
            <a:r>
              <a:rPr lang="en-US" sz="2400" dirty="0">
                <a:solidFill>
                  <a:schemeClr val="bg1"/>
                </a:solidFill>
              </a:rPr>
              <a:t>'].values</a:t>
            </a:r>
          </a:p>
          <a:p>
            <a:endParaRPr lang="en-US" sz="2400" dirty="0">
              <a:solidFill>
                <a:schemeClr val="bg1"/>
              </a:solidFill>
            </a:endParaRPr>
          </a:p>
          <a:p>
            <a:r>
              <a:rPr lang="en-US" sz="2400" dirty="0">
                <a:solidFill>
                  <a:schemeClr val="bg1"/>
                </a:solidFill>
              </a:rPr>
              <a:t>y = </a:t>
            </a:r>
            <a:r>
              <a:rPr lang="en-US" sz="2400" dirty="0" err="1">
                <a:solidFill>
                  <a:schemeClr val="bg1"/>
                </a:solidFill>
              </a:rPr>
              <a:t>diabetes_df</a:t>
            </a:r>
            <a:r>
              <a:rPr lang="en-US" sz="2400" dirty="0">
                <a:solidFill>
                  <a:schemeClr val="bg1"/>
                </a:solidFill>
              </a:rPr>
              <a:t>['glucose'].values</a:t>
            </a:r>
          </a:p>
          <a:p>
            <a:r>
              <a:rPr lang="en-US" sz="2400" dirty="0" err="1">
                <a:solidFill>
                  <a:schemeClr val="bg1"/>
                </a:solidFill>
              </a:rPr>
              <a:t>X_bmi</a:t>
            </a:r>
            <a:r>
              <a:rPr lang="en-US" sz="2400" dirty="0">
                <a:solidFill>
                  <a:schemeClr val="bg1"/>
                </a:solidFill>
              </a:rPr>
              <a:t> = X[:,3]</a:t>
            </a:r>
          </a:p>
          <a:p>
            <a:r>
              <a:rPr lang="en-US" sz="2400" dirty="0" err="1">
                <a:solidFill>
                  <a:schemeClr val="bg1"/>
                </a:solidFill>
              </a:rPr>
              <a:t>X_bmi</a:t>
            </a:r>
            <a:r>
              <a:rPr lang="en-US" sz="2400" dirty="0">
                <a:solidFill>
                  <a:schemeClr val="bg1"/>
                </a:solidFill>
              </a:rPr>
              <a:t> = </a:t>
            </a:r>
            <a:r>
              <a:rPr lang="en-US" sz="2400" dirty="0" err="1">
                <a:solidFill>
                  <a:schemeClr val="bg1"/>
                </a:solidFill>
              </a:rPr>
              <a:t>X_bmi.reshape</a:t>
            </a:r>
            <a:r>
              <a:rPr lang="en-US" sz="2400" dirty="0">
                <a:solidFill>
                  <a:schemeClr val="bg1"/>
                </a:solidFill>
              </a:rPr>
              <a:t>(-1,1)</a:t>
            </a:r>
          </a:p>
          <a:p>
            <a:r>
              <a:rPr lang="en-US" sz="2400" dirty="0" err="1">
                <a:solidFill>
                  <a:schemeClr val="bg1"/>
                </a:solidFill>
              </a:rPr>
              <a:t>plt.scatter</a:t>
            </a:r>
            <a:r>
              <a:rPr lang="en-US" sz="2400" dirty="0">
                <a:solidFill>
                  <a:schemeClr val="bg1"/>
                </a:solidFill>
              </a:rPr>
              <a:t>(</a:t>
            </a:r>
            <a:r>
              <a:rPr lang="en-US" sz="2400" dirty="0" err="1">
                <a:solidFill>
                  <a:schemeClr val="bg1"/>
                </a:solidFill>
              </a:rPr>
              <a:t>X_bmi</a:t>
            </a:r>
            <a:r>
              <a:rPr lang="en-US" sz="2400" dirty="0">
                <a:solidFill>
                  <a:schemeClr val="bg1"/>
                </a:solidFill>
              </a:rPr>
              <a:t>, y, s = 25, color = 'blue')</a:t>
            </a:r>
          </a:p>
          <a:p>
            <a:r>
              <a:rPr lang="en-US" sz="2400" dirty="0" err="1">
                <a:solidFill>
                  <a:schemeClr val="bg1"/>
                </a:solidFill>
              </a:rPr>
              <a:t>plt.ylabel</a:t>
            </a:r>
            <a:r>
              <a:rPr lang="en-US" sz="2400" dirty="0">
                <a:solidFill>
                  <a:schemeClr val="bg1"/>
                </a:solidFill>
              </a:rPr>
              <a:t>('Blood Glucose (mg/dl)')</a:t>
            </a:r>
          </a:p>
          <a:p>
            <a:r>
              <a:rPr lang="en-US" sz="2400" dirty="0" err="1">
                <a:solidFill>
                  <a:schemeClr val="bg1"/>
                </a:solidFill>
              </a:rPr>
              <a:t>plt.xlabel</a:t>
            </a:r>
            <a:r>
              <a:rPr lang="en-US" sz="2400" dirty="0">
                <a:solidFill>
                  <a:schemeClr val="bg1"/>
                </a:solidFill>
              </a:rPr>
              <a:t>('Body Mass Index')</a:t>
            </a:r>
          </a:p>
          <a:p>
            <a:r>
              <a:rPr lang="en-US" sz="2400" dirty="0">
                <a:solidFill>
                  <a:schemeClr val="bg1"/>
                </a:solidFill>
              </a:rPr>
              <a:t>#plt.grid(True)</a:t>
            </a:r>
          </a:p>
          <a:p>
            <a:r>
              <a:rPr lang="en-US" sz="2400" dirty="0" err="1">
                <a:solidFill>
                  <a:schemeClr val="bg1"/>
                </a:solidFill>
              </a:rPr>
              <a:t>plt.show</a:t>
            </a:r>
            <a:r>
              <a:rPr lang="en-US" sz="2400" dirty="0">
                <a:solidFill>
                  <a:schemeClr val="bg1"/>
                </a:solidFill>
              </a:rPr>
              <a:t>()</a:t>
            </a:r>
          </a:p>
        </p:txBody>
      </p:sp>
      <p:sp>
        <p:nvSpPr>
          <p:cNvPr id="2" name="Slide Number Placeholder 1">
            <a:extLst>
              <a:ext uri="{FF2B5EF4-FFF2-40B4-BE49-F238E27FC236}">
                <a16:creationId xmlns:a16="http://schemas.microsoft.com/office/drawing/2014/main" id="{D6901A39-7870-8D28-5B81-E92DEBA4F9D6}"/>
              </a:ext>
            </a:extLst>
          </p:cNvPr>
          <p:cNvSpPr>
            <a:spLocks noGrp="1"/>
          </p:cNvSpPr>
          <p:nvPr>
            <p:ph type="sldNum" sz="quarter" idx="12"/>
          </p:nvPr>
        </p:nvSpPr>
        <p:spPr/>
        <p:txBody>
          <a:bodyPr/>
          <a:lstStyle/>
          <a:p>
            <a:fld id="{C795FC6A-1DDE-4D80-97D7-06017F2A69D1}" type="slidenum">
              <a:rPr lang="en-US" smtClean="0"/>
              <a:t>31</a:t>
            </a:fld>
            <a:endParaRPr lang="en-US"/>
          </a:p>
        </p:txBody>
      </p:sp>
    </p:spTree>
    <p:extLst>
      <p:ext uri="{BB962C8B-B14F-4D97-AF65-F5344CB8AC3E}">
        <p14:creationId xmlns:p14="http://schemas.microsoft.com/office/powerpoint/2010/main" val="675811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7E60CA-BA84-4777-E224-C3194B579929}"/>
              </a:ext>
            </a:extLst>
          </p:cNvPr>
          <p:cNvPicPr>
            <a:picLocks noChangeAspect="1"/>
          </p:cNvPicPr>
          <p:nvPr/>
        </p:nvPicPr>
        <p:blipFill>
          <a:blip r:embed="rId2"/>
          <a:stretch>
            <a:fillRect/>
          </a:stretch>
        </p:blipFill>
        <p:spPr>
          <a:xfrm>
            <a:off x="430039" y="0"/>
            <a:ext cx="11331922" cy="3025402"/>
          </a:xfrm>
          <a:prstGeom prst="rect">
            <a:avLst/>
          </a:prstGeom>
        </p:spPr>
      </p:pic>
      <p:pic>
        <p:nvPicPr>
          <p:cNvPr id="4" name="Picture 3">
            <a:extLst>
              <a:ext uri="{FF2B5EF4-FFF2-40B4-BE49-F238E27FC236}">
                <a16:creationId xmlns:a16="http://schemas.microsoft.com/office/drawing/2014/main" id="{51E15FC5-90D1-9E1F-023B-9A29241B679C}"/>
              </a:ext>
            </a:extLst>
          </p:cNvPr>
          <p:cNvPicPr>
            <a:picLocks noChangeAspect="1"/>
          </p:cNvPicPr>
          <p:nvPr/>
        </p:nvPicPr>
        <p:blipFill>
          <a:blip r:embed="rId3"/>
          <a:stretch>
            <a:fillRect/>
          </a:stretch>
        </p:blipFill>
        <p:spPr>
          <a:xfrm>
            <a:off x="651713" y="3199572"/>
            <a:ext cx="5076214" cy="3418941"/>
          </a:xfrm>
          <a:prstGeom prst="rect">
            <a:avLst/>
          </a:prstGeom>
        </p:spPr>
      </p:pic>
      <p:sp>
        <p:nvSpPr>
          <p:cNvPr id="5" name="TextBox 4">
            <a:extLst>
              <a:ext uri="{FF2B5EF4-FFF2-40B4-BE49-F238E27FC236}">
                <a16:creationId xmlns:a16="http://schemas.microsoft.com/office/drawing/2014/main" id="{37A2EFE8-1D86-7F3E-94BA-1E8493284368}"/>
              </a:ext>
            </a:extLst>
          </p:cNvPr>
          <p:cNvSpPr txBox="1"/>
          <p:nvPr/>
        </p:nvSpPr>
        <p:spPr>
          <a:xfrm>
            <a:off x="5727927" y="3614057"/>
            <a:ext cx="5724324" cy="646331"/>
          </a:xfrm>
          <a:prstGeom prst="rect">
            <a:avLst/>
          </a:prstGeom>
          <a:noFill/>
        </p:spPr>
        <p:txBody>
          <a:bodyPr wrap="none" rtlCol="0">
            <a:spAutoFit/>
          </a:bodyPr>
          <a:lstStyle/>
          <a:p>
            <a:r>
              <a:rPr lang="en-US" dirty="0"/>
              <a:t>You might get different color. But you can change the color </a:t>
            </a:r>
          </a:p>
          <a:p>
            <a:r>
              <a:rPr lang="en-US" dirty="0"/>
              <a:t>by having color = ‘blue’ in scatter()</a:t>
            </a:r>
          </a:p>
        </p:txBody>
      </p:sp>
      <p:sp>
        <p:nvSpPr>
          <p:cNvPr id="2" name="Slide Number Placeholder 1">
            <a:extLst>
              <a:ext uri="{FF2B5EF4-FFF2-40B4-BE49-F238E27FC236}">
                <a16:creationId xmlns:a16="http://schemas.microsoft.com/office/drawing/2014/main" id="{4CA6CF0B-36BE-697A-CCF3-4E0794D3B55F}"/>
              </a:ext>
            </a:extLst>
          </p:cNvPr>
          <p:cNvSpPr>
            <a:spLocks noGrp="1"/>
          </p:cNvSpPr>
          <p:nvPr>
            <p:ph type="sldNum" sz="quarter" idx="12"/>
          </p:nvPr>
        </p:nvSpPr>
        <p:spPr/>
        <p:txBody>
          <a:bodyPr/>
          <a:lstStyle/>
          <a:p>
            <a:fld id="{C795FC6A-1DDE-4D80-97D7-06017F2A69D1}" type="slidenum">
              <a:rPr lang="en-US" smtClean="0"/>
              <a:t>32</a:t>
            </a:fld>
            <a:endParaRPr lang="en-US"/>
          </a:p>
        </p:txBody>
      </p:sp>
    </p:spTree>
    <p:extLst>
      <p:ext uri="{BB962C8B-B14F-4D97-AF65-F5344CB8AC3E}">
        <p14:creationId xmlns:p14="http://schemas.microsoft.com/office/powerpoint/2010/main" val="206571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F7236-D132-266F-3B3F-99C259D1021B}"/>
              </a:ext>
            </a:extLst>
          </p:cNvPr>
          <p:cNvPicPr>
            <a:picLocks noChangeAspect="1"/>
          </p:cNvPicPr>
          <p:nvPr/>
        </p:nvPicPr>
        <p:blipFill>
          <a:blip r:embed="rId2"/>
          <a:stretch>
            <a:fillRect/>
          </a:stretch>
        </p:blipFill>
        <p:spPr>
          <a:xfrm>
            <a:off x="468142" y="0"/>
            <a:ext cx="11255715" cy="4618120"/>
          </a:xfrm>
          <a:prstGeom prst="rect">
            <a:avLst/>
          </a:prstGeom>
        </p:spPr>
      </p:pic>
      <p:pic>
        <p:nvPicPr>
          <p:cNvPr id="4" name="Picture 3">
            <a:extLst>
              <a:ext uri="{FF2B5EF4-FFF2-40B4-BE49-F238E27FC236}">
                <a16:creationId xmlns:a16="http://schemas.microsoft.com/office/drawing/2014/main" id="{D365AC99-390D-5C6F-958F-548630C38118}"/>
              </a:ext>
            </a:extLst>
          </p:cNvPr>
          <p:cNvPicPr>
            <a:picLocks noChangeAspect="1"/>
          </p:cNvPicPr>
          <p:nvPr/>
        </p:nvPicPr>
        <p:blipFill>
          <a:blip r:embed="rId3"/>
          <a:stretch>
            <a:fillRect/>
          </a:stretch>
        </p:blipFill>
        <p:spPr>
          <a:xfrm>
            <a:off x="4243386" y="4362450"/>
            <a:ext cx="3705225" cy="2495550"/>
          </a:xfrm>
          <a:prstGeom prst="rect">
            <a:avLst/>
          </a:prstGeom>
        </p:spPr>
      </p:pic>
      <p:sp>
        <p:nvSpPr>
          <p:cNvPr id="2" name="Slide Number Placeholder 1">
            <a:extLst>
              <a:ext uri="{FF2B5EF4-FFF2-40B4-BE49-F238E27FC236}">
                <a16:creationId xmlns:a16="http://schemas.microsoft.com/office/drawing/2014/main" id="{0A07E725-D26C-7E65-847B-3145251A52BA}"/>
              </a:ext>
            </a:extLst>
          </p:cNvPr>
          <p:cNvSpPr>
            <a:spLocks noGrp="1"/>
          </p:cNvSpPr>
          <p:nvPr>
            <p:ph type="sldNum" sz="quarter" idx="12"/>
          </p:nvPr>
        </p:nvSpPr>
        <p:spPr/>
        <p:txBody>
          <a:bodyPr/>
          <a:lstStyle/>
          <a:p>
            <a:fld id="{C795FC6A-1DDE-4D80-97D7-06017F2A69D1}" type="slidenum">
              <a:rPr lang="en-US" smtClean="0"/>
              <a:t>33</a:t>
            </a:fld>
            <a:endParaRPr lang="en-US"/>
          </a:p>
        </p:txBody>
      </p:sp>
      <p:cxnSp>
        <p:nvCxnSpPr>
          <p:cNvPr id="6" name="Straight Connector 5">
            <a:extLst>
              <a:ext uri="{FF2B5EF4-FFF2-40B4-BE49-F238E27FC236}">
                <a16:creationId xmlns:a16="http://schemas.microsoft.com/office/drawing/2014/main" id="{A5C4C304-F579-1D96-9605-3C65EB23733E}"/>
              </a:ext>
            </a:extLst>
          </p:cNvPr>
          <p:cNvCxnSpPr/>
          <p:nvPr/>
        </p:nvCxnSpPr>
        <p:spPr>
          <a:xfrm flipV="1">
            <a:off x="7559654" y="5017254"/>
            <a:ext cx="0" cy="1474631"/>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46751EB-6AFD-71EE-409E-212641215B96}"/>
              </a:ext>
            </a:extLst>
          </p:cNvPr>
          <p:cNvSpPr/>
          <p:nvPr/>
        </p:nvSpPr>
        <p:spPr>
          <a:xfrm>
            <a:off x="7524237" y="5017254"/>
            <a:ext cx="70834" cy="5151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05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D93C7B-D61C-058C-601A-9E948B5918F7}"/>
              </a:ext>
            </a:extLst>
          </p:cNvPr>
          <p:cNvSpPr txBox="1"/>
          <p:nvPr/>
        </p:nvSpPr>
        <p:spPr>
          <a:xfrm>
            <a:off x="217714" y="139957"/>
            <a:ext cx="11974286" cy="4124206"/>
          </a:xfrm>
          <a:prstGeom prst="rect">
            <a:avLst/>
          </a:prstGeom>
          <a:noFill/>
        </p:spPr>
        <p:txBody>
          <a:bodyPr wrap="square">
            <a:spAutoFit/>
          </a:bodyPr>
          <a:lstStyle/>
          <a:p>
            <a:pPr algn="thaiDist"/>
            <a:r>
              <a:rPr lang="en-US" sz="2800" b="1" dirty="0"/>
              <a:t>Let’s practice</a:t>
            </a:r>
          </a:p>
          <a:p>
            <a:pPr algn="thaiDist"/>
            <a:endParaRPr lang="en-US" dirty="0"/>
          </a:p>
          <a:p>
            <a:pPr algn="thaiDist"/>
            <a:r>
              <a:rPr lang="en-US" b="1" dirty="0"/>
              <a:t>Creating features</a:t>
            </a:r>
          </a:p>
          <a:p>
            <a:pPr algn="thaiDist"/>
            <a:r>
              <a:rPr lang="en-US" dirty="0"/>
              <a:t>In this exercise, you will work with a dataset called </a:t>
            </a:r>
            <a:r>
              <a:rPr lang="en-US" dirty="0" err="1"/>
              <a:t>sales_df</a:t>
            </a:r>
            <a:r>
              <a:rPr lang="en-US" dirty="0"/>
              <a:t> (loaded from sales_df.csv), which contains information on advertising campaign expenditure across different media types, and the number of dollars generated in sales for the respective campaign. The dataset has been preloaded for you. Here are the first two rows:</a:t>
            </a:r>
          </a:p>
          <a:p>
            <a:pPr algn="thaiDist"/>
            <a:endParaRPr lang="en-US" dirty="0"/>
          </a:p>
          <a:p>
            <a:pPr algn="thaiDist"/>
            <a:r>
              <a:rPr lang="en-US" dirty="0"/>
              <a:t>     	tv       	 radio      		</a:t>
            </a:r>
            <a:r>
              <a:rPr lang="en-US" dirty="0" err="1"/>
              <a:t>social_media</a:t>
            </a:r>
            <a:r>
              <a:rPr lang="en-US" dirty="0"/>
              <a:t>    	sales</a:t>
            </a:r>
          </a:p>
          <a:p>
            <a:pPr algn="thaiDist"/>
            <a:r>
              <a:rPr lang="en-US" dirty="0"/>
              <a:t>1    13000.0   	9237.76    	2409.57         	46677.90</a:t>
            </a:r>
          </a:p>
          <a:p>
            <a:pPr marL="342900" indent="-342900" algn="thaiDist">
              <a:buAutoNum type="arabicPlain" startAt="2"/>
            </a:pPr>
            <a:r>
              <a:rPr lang="en-US" dirty="0"/>
              <a:t>41000.0   	15886.45   	2913.41         	150177.83</a:t>
            </a:r>
          </a:p>
          <a:p>
            <a:pPr algn="thaiDist"/>
            <a:endParaRPr lang="en-US" dirty="0"/>
          </a:p>
          <a:p>
            <a:pPr algn="thaiDist"/>
            <a:r>
              <a:rPr lang="en-US" dirty="0"/>
              <a:t>You will use the advertising expenditure as features to predict sales values, initially working with the "radio" column. However, before you make any predictions you will need to create the feature and target arrays, reshaping them to the correct format for scikit-learn.</a:t>
            </a:r>
          </a:p>
        </p:txBody>
      </p:sp>
      <p:sp>
        <p:nvSpPr>
          <p:cNvPr id="5" name="TextBox 4">
            <a:extLst>
              <a:ext uri="{FF2B5EF4-FFF2-40B4-BE49-F238E27FC236}">
                <a16:creationId xmlns:a16="http://schemas.microsoft.com/office/drawing/2014/main" id="{9D93F0AD-B593-9057-9071-664EAEAC4035}"/>
              </a:ext>
            </a:extLst>
          </p:cNvPr>
          <p:cNvSpPr txBox="1"/>
          <p:nvPr/>
        </p:nvSpPr>
        <p:spPr>
          <a:xfrm>
            <a:off x="1084943" y="4500379"/>
            <a:ext cx="8509000" cy="1200329"/>
          </a:xfrm>
          <a:prstGeom prst="rect">
            <a:avLst/>
          </a:prstGeom>
          <a:noFill/>
        </p:spPr>
        <p:txBody>
          <a:bodyPr wrap="square">
            <a:spAutoFit/>
          </a:bodyPr>
          <a:lstStyle/>
          <a:p>
            <a:pPr marL="285750" indent="-285750">
              <a:buFont typeface="Arial" panose="020B0604020202020204" pitchFamily="34" charset="0"/>
              <a:buChar char="•"/>
            </a:pPr>
            <a:r>
              <a:rPr lang="en-US" dirty="0"/>
              <a:t>Create X, an array of the values from the </a:t>
            </a:r>
            <a:r>
              <a:rPr lang="en-US" dirty="0" err="1"/>
              <a:t>sales_df</a:t>
            </a:r>
            <a:r>
              <a:rPr lang="en-US" dirty="0"/>
              <a:t> </a:t>
            </a:r>
            <a:r>
              <a:rPr lang="en-US" dirty="0" err="1"/>
              <a:t>DataFrame's</a:t>
            </a:r>
            <a:r>
              <a:rPr lang="en-US" dirty="0"/>
              <a:t> "radio" column.</a:t>
            </a:r>
          </a:p>
          <a:p>
            <a:pPr marL="285750" indent="-285750">
              <a:buFont typeface="Arial" panose="020B0604020202020204" pitchFamily="34" charset="0"/>
              <a:buChar char="•"/>
            </a:pPr>
            <a:r>
              <a:rPr lang="en-US" dirty="0"/>
              <a:t>Create y, an array of the values from the </a:t>
            </a:r>
            <a:r>
              <a:rPr lang="en-US" dirty="0" err="1"/>
              <a:t>sales_df</a:t>
            </a:r>
            <a:r>
              <a:rPr lang="en-US" dirty="0"/>
              <a:t> </a:t>
            </a:r>
            <a:r>
              <a:rPr lang="en-US" dirty="0" err="1"/>
              <a:t>DataFrame's</a:t>
            </a:r>
            <a:r>
              <a:rPr lang="en-US" dirty="0"/>
              <a:t> "sales" column.</a:t>
            </a:r>
          </a:p>
          <a:p>
            <a:pPr marL="285750" indent="-285750">
              <a:buFont typeface="Arial" panose="020B0604020202020204" pitchFamily="34" charset="0"/>
              <a:buChar char="•"/>
            </a:pPr>
            <a:r>
              <a:rPr lang="en-US" dirty="0"/>
              <a:t>Reshape X into a two-dimensional NumPy array.</a:t>
            </a:r>
          </a:p>
          <a:p>
            <a:pPr marL="285750" indent="-285750">
              <a:buFont typeface="Arial" panose="020B0604020202020204" pitchFamily="34" charset="0"/>
              <a:buChar char="•"/>
            </a:pPr>
            <a:r>
              <a:rPr lang="en-US" dirty="0"/>
              <a:t>Print the shape of X and y.</a:t>
            </a:r>
          </a:p>
        </p:txBody>
      </p:sp>
      <p:pic>
        <p:nvPicPr>
          <p:cNvPr id="7" name="Picture 6">
            <a:extLst>
              <a:ext uri="{FF2B5EF4-FFF2-40B4-BE49-F238E27FC236}">
                <a16:creationId xmlns:a16="http://schemas.microsoft.com/office/drawing/2014/main" id="{0C0FC2F2-97BC-9F1E-36B4-C77D330B4704}"/>
              </a:ext>
            </a:extLst>
          </p:cNvPr>
          <p:cNvPicPr>
            <a:picLocks noChangeAspect="1"/>
          </p:cNvPicPr>
          <p:nvPr/>
        </p:nvPicPr>
        <p:blipFill>
          <a:blip r:embed="rId2"/>
          <a:stretch>
            <a:fillRect/>
          </a:stretch>
        </p:blipFill>
        <p:spPr>
          <a:xfrm>
            <a:off x="1474798" y="5656395"/>
            <a:ext cx="2388864" cy="372134"/>
          </a:xfrm>
          <a:prstGeom prst="rect">
            <a:avLst/>
          </a:prstGeom>
        </p:spPr>
      </p:pic>
      <p:sp>
        <p:nvSpPr>
          <p:cNvPr id="2" name="Slide Number Placeholder 1">
            <a:extLst>
              <a:ext uri="{FF2B5EF4-FFF2-40B4-BE49-F238E27FC236}">
                <a16:creationId xmlns:a16="http://schemas.microsoft.com/office/drawing/2014/main" id="{5A75817D-5607-00EE-F1E8-197F9A705699}"/>
              </a:ext>
            </a:extLst>
          </p:cNvPr>
          <p:cNvSpPr>
            <a:spLocks noGrp="1"/>
          </p:cNvSpPr>
          <p:nvPr>
            <p:ph type="sldNum" sz="quarter" idx="12"/>
          </p:nvPr>
        </p:nvSpPr>
        <p:spPr/>
        <p:txBody>
          <a:bodyPr/>
          <a:lstStyle/>
          <a:p>
            <a:fld id="{C795FC6A-1DDE-4D80-97D7-06017F2A69D1}" type="slidenum">
              <a:rPr lang="en-US" smtClean="0"/>
              <a:t>34</a:t>
            </a:fld>
            <a:endParaRPr lang="en-US"/>
          </a:p>
        </p:txBody>
      </p:sp>
    </p:spTree>
    <p:extLst>
      <p:ext uri="{BB962C8B-B14F-4D97-AF65-F5344CB8AC3E}">
        <p14:creationId xmlns:p14="http://schemas.microsoft.com/office/powerpoint/2010/main" val="3104661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EB4BAF3-7357-A4AC-6C6A-7C93F1E01F4A}"/>
              </a:ext>
            </a:extLst>
          </p:cNvPr>
          <p:cNvPicPr>
            <a:picLocks noChangeAspect="1"/>
          </p:cNvPicPr>
          <p:nvPr/>
        </p:nvPicPr>
        <p:blipFill>
          <a:blip r:embed="rId2"/>
          <a:stretch>
            <a:fillRect/>
          </a:stretch>
        </p:blipFill>
        <p:spPr>
          <a:xfrm>
            <a:off x="7853587" y="4675367"/>
            <a:ext cx="3071004" cy="2174682"/>
          </a:xfrm>
          <a:prstGeom prst="rect">
            <a:avLst/>
          </a:prstGeom>
        </p:spPr>
      </p:pic>
      <p:sp>
        <p:nvSpPr>
          <p:cNvPr id="3" name="TextBox 2">
            <a:extLst>
              <a:ext uri="{FF2B5EF4-FFF2-40B4-BE49-F238E27FC236}">
                <a16:creationId xmlns:a16="http://schemas.microsoft.com/office/drawing/2014/main" id="{ED94A6EF-8244-F09D-20C0-7E232742FD11}"/>
              </a:ext>
            </a:extLst>
          </p:cNvPr>
          <p:cNvSpPr txBox="1"/>
          <p:nvPr/>
        </p:nvSpPr>
        <p:spPr>
          <a:xfrm>
            <a:off x="101600" y="123709"/>
            <a:ext cx="11901714" cy="1477328"/>
          </a:xfrm>
          <a:prstGeom prst="rect">
            <a:avLst/>
          </a:prstGeom>
          <a:noFill/>
        </p:spPr>
        <p:txBody>
          <a:bodyPr wrap="square">
            <a:spAutoFit/>
          </a:bodyPr>
          <a:lstStyle/>
          <a:p>
            <a:r>
              <a:rPr lang="en-US" b="1" dirty="0"/>
              <a:t>Building a linear regression model</a:t>
            </a:r>
          </a:p>
          <a:p>
            <a:r>
              <a:rPr lang="en-US" dirty="0"/>
              <a:t>Now you have created your feature and target arrays, you will train a linear regression model on all feature and target values.</a:t>
            </a:r>
          </a:p>
          <a:p>
            <a:endParaRPr lang="en-US" dirty="0"/>
          </a:p>
          <a:p>
            <a:r>
              <a:rPr lang="en-US" dirty="0"/>
              <a:t>As the goal is to assess the relationship between the feature and target values there is no need to split the data into training and test sets.</a:t>
            </a:r>
          </a:p>
        </p:txBody>
      </p:sp>
      <p:sp>
        <p:nvSpPr>
          <p:cNvPr id="5" name="TextBox 4">
            <a:extLst>
              <a:ext uri="{FF2B5EF4-FFF2-40B4-BE49-F238E27FC236}">
                <a16:creationId xmlns:a16="http://schemas.microsoft.com/office/drawing/2014/main" id="{AE3C11A3-04B1-6C2E-C92D-BB043EC2D483}"/>
              </a:ext>
            </a:extLst>
          </p:cNvPr>
          <p:cNvSpPr txBox="1"/>
          <p:nvPr/>
        </p:nvSpPr>
        <p:spPr>
          <a:xfrm>
            <a:off x="145143" y="3151110"/>
            <a:ext cx="11901714" cy="1754326"/>
          </a:xfrm>
          <a:prstGeom prst="rect">
            <a:avLst/>
          </a:prstGeom>
          <a:noFill/>
        </p:spPr>
        <p:txBody>
          <a:bodyPr wrap="square">
            <a:spAutoFit/>
          </a:bodyPr>
          <a:lstStyle/>
          <a:p>
            <a:r>
              <a:rPr lang="en-US" b="1" dirty="0"/>
              <a:t>Visualizing a linear regression model</a:t>
            </a:r>
          </a:p>
          <a:p>
            <a:r>
              <a:rPr lang="en-US" dirty="0"/>
              <a:t>Now you have built your linear regression model and trained it using all available observations, you can visualize how well the model fits the data. This allows you to interpret the relationship between radio advertising expenditure and sales values.</a:t>
            </a:r>
          </a:p>
          <a:p>
            <a:endParaRPr lang="en-US" dirty="0"/>
          </a:p>
          <a:p>
            <a:r>
              <a:rPr lang="en-US" dirty="0"/>
              <a:t>The variables X, an array of radio values, y, an array of sales values, and predictions, an array of the model's predicted values for y given X, have all been preloaded for you from the previous exercise.</a:t>
            </a:r>
          </a:p>
        </p:txBody>
      </p:sp>
      <p:sp>
        <p:nvSpPr>
          <p:cNvPr id="7" name="TextBox 6">
            <a:extLst>
              <a:ext uri="{FF2B5EF4-FFF2-40B4-BE49-F238E27FC236}">
                <a16:creationId xmlns:a16="http://schemas.microsoft.com/office/drawing/2014/main" id="{93F60DF1-11B6-7F6F-A97D-3B9ED1015E27}"/>
              </a:ext>
            </a:extLst>
          </p:cNvPr>
          <p:cNvSpPr txBox="1"/>
          <p:nvPr/>
        </p:nvSpPr>
        <p:spPr>
          <a:xfrm>
            <a:off x="885371" y="1919291"/>
            <a:ext cx="6096000" cy="923330"/>
          </a:xfrm>
          <a:prstGeom prst="rect">
            <a:avLst/>
          </a:prstGeom>
          <a:noFill/>
        </p:spPr>
        <p:txBody>
          <a:bodyPr wrap="square">
            <a:spAutoFit/>
          </a:bodyPr>
          <a:lstStyle/>
          <a:p>
            <a:pPr marL="285750" indent="-285750">
              <a:buFont typeface="Arial" panose="020B0604020202020204" pitchFamily="34" charset="0"/>
              <a:buChar char="•"/>
            </a:pPr>
            <a:r>
              <a:rPr lang="en-US" dirty="0"/>
              <a:t>Instantiate a linear regression model.</a:t>
            </a:r>
          </a:p>
          <a:p>
            <a:pPr marL="285750" indent="-285750">
              <a:buFont typeface="Arial" panose="020B0604020202020204" pitchFamily="34" charset="0"/>
              <a:buChar char="•"/>
            </a:pPr>
            <a:r>
              <a:rPr lang="en-US" dirty="0"/>
              <a:t>Predict sales values using X, storing as predictions.</a:t>
            </a:r>
          </a:p>
          <a:p>
            <a:pPr marL="285750" indent="-285750">
              <a:buFont typeface="Arial" panose="020B0604020202020204" pitchFamily="34" charset="0"/>
              <a:buChar char="•"/>
            </a:pPr>
            <a:r>
              <a:rPr lang="en-US" dirty="0"/>
              <a:t>Print five prediction values</a:t>
            </a:r>
          </a:p>
        </p:txBody>
      </p:sp>
      <p:pic>
        <p:nvPicPr>
          <p:cNvPr id="9" name="Picture 8">
            <a:extLst>
              <a:ext uri="{FF2B5EF4-FFF2-40B4-BE49-F238E27FC236}">
                <a16:creationId xmlns:a16="http://schemas.microsoft.com/office/drawing/2014/main" id="{82966AA8-BE15-3EC6-CF01-B3139F73310E}"/>
              </a:ext>
            </a:extLst>
          </p:cNvPr>
          <p:cNvPicPr>
            <a:picLocks noChangeAspect="1"/>
          </p:cNvPicPr>
          <p:nvPr/>
        </p:nvPicPr>
        <p:blipFill>
          <a:blip r:embed="rId3"/>
          <a:stretch>
            <a:fillRect/>
          </a:stretch>
        </p:blipFill>
        <p:spPr>
          <a:xfrm>
            <a:off x="3933371" y="2501635"/>
            <a:ext cx="6290686" cy="550316"/>
          </a:xfrm>
          <a:prstGeom prst="rect">
            <a:avLst/>
          </a:prstGeom>
        </p:spPr>
      </p:pic>
      <p:sp>
        <p:nvSpPr>
          <p:cNvPr id="12" name="TextBox 11">
            <a:extLst>
              <a:ext uri="{FF2B5EF4-FFF2-40B4-BE49-F238E27FC236}">
                <a16:creationId xmlns:a16="http://schemas.microsoft.com/office/drawing/2014/main" id="{5C8283A1-56FE-BC83-2D30-DCFCF4415278}"/>
              </a:ext>
            </a:extLst>
          </p:cNvPr>
          <p:cNvSpPr txBox="1"/>
          <p:nvPr/>
        </p:nvSpPr>
        <p:spPr>
          <a:xfrm>
            <a:off x="885371" y="5213925"/>
            <a:ext cx="6096000" cy="1200329"/>
          </a:xfrm>
          <a:prstGeom prst="rect">
            <a:avLst/>
          </a:prstGeom>
          <a:noFill/>
        </p:spPr>
        <p:txBody>
          <a:bodyPr wrap="square">
            <a:spAutoFit/>
          </a:bodyPr>
          <a:lstStyle/>
          <a:p>
            <a:pPr marL="285750" indent="-285750">
              <a:buFont typeface="Arial" panose="020B0604020202020204" pitchFamily="34" charset="0"/>
              <a:buChar char="•"/>
            </a:pPr>
            <a:r>
              <a:rPr lang="en-US" dirty="0"/>
              <a:t>Create a scatter plot visualizing y against X, with observations in blue.</a:t>
            </a:r>
          </a:p>
          <a:p>
            <a:pPr marL="285750" indent="-285750">
              <a:buFont typeface="Arial" panose="020B0604020202020204" pitchFamily="34" charset="0"/>
              <a:buChar char="•"/>
            </a:pPr>
            <a:r>
              <a:rPr lang="en-US" dirty="0"/>
              <a:t>Draw a red line plot displaying the predictions against X.</a:t>
            </a:r>
          </a:p>
          <a:p>
            <a:pPr marL="285750" indent="-285750">
              <a:buFont typeface="Arial" panose="020B0604020202020204" pitchFamily="34" charset="0"/>
              <a:buChar char="•"/>
            </a:pPr>
            <a:r>
              <a:rPr lang="en-US" dirty="0"/>
              <a:t>Display the plot.</a:t>
            </a:r>
          </a:p>
        </p:txBody>
      </p:sp>
      <p:sp>
        <p:nvSpPr>
          <p:cNvPr id="2" name="Slide Number Placeholder 1">
            <a:extLst>
              <a:ext uri="{FF2B5EF4-FFF2-40B4-BE49-F238E27FC236}">
                <a16:creationId xmlns:a16="http://schemas.microsoft.com/office/drawing/2014/main" id="{1214BA12-E495-554E-9349-62682BC95241}"/>
              </a:ext>
            </a:extLst>
          </p:cNvPr>
          <p:cNvSpPr>
            <a:spLocks noGrp="1"/>
          </p:cNvSpPr>
          <p:nvPr>
            <p:ph type="sldNum" sz="quarter" idx="12"/>
          </p:nvPr>
        </p:nvSpPr>
        <p:spPr/>
        <p:txBody>
          <a:bodyPr/>
          <a:lstStyle/>
          <a:p>
            <a:fld id="{C795FC6A-1DDE-4D80-97D7-06017F2A69D1}" type="slidenum">
              <a:rPr lang="en-US" smtClean="0"/>
              <a:t>35</a:t>
            </a:fld>
            <a:endParaRPr lang="en-US"/>
          </a:p>
        </p:txBody>
      </p:sp>
      <p:cxnSp>
        <p:nvCxnSpPr>
          <p:cNvPr id="6" name="Straight Connector 5">
            <a:extLst>
              <a:ext uri="{FF2B5EF4-FFF2-40B4-BE49-F238E27FC236}">
                <a16:creationId xmlns:a16="http://schemas.microsoft.com/office/drawing/2014/main" id="{52D044F8-EF8E-BF7A-DB2D-E205E592C151}"/>
              </a:ext>
            </a:extLst>
          </p:cNvPr>
          <p:cNvCxnSpPr>
            <a:cxnSpLocks/>
          </p:cNvCxnSpPr>
          <p:nvPr/>
        </p:nvCxnSpPr>
        <p:spPr>
          <a:xfrm flipV="1">
            <a:off x="10732243" y="4806843"/>
            <a:ext cx="0" cy="1800691"/>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200506-553A-C595-F93A-13943E9B9C66}"/>
              </a:ext>
            </a:extLst>
          </p:cNvPr>
          <p:cNvCxnSpPr>
            <a:cxnSpLocks/>
          </p:cNvCxnSpPr>
          <p:nvPr/>
        </p:nvCxnSpPr>
        <p:spPr>
          <a:xfrm flipV="1">
            <a:off x="10698359" y="4423506"/>
            <a:ext cx="508186" cy="3725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F34CD2-45FE-19BA-7547-5E20273B56E6}"/>
              </a:ext>
            </a:extLst>
          </p:cNvPr>
          <p:cNvCxnSpPr>
            <a:cxnSpLocks/>
          </p:cNvCxnSpPr>
          <p:nvPr/>
        </p:nvCxnSpPr>
        <p:spPr>
          <a:xfrm flipV="1">
            <a:off x="10980312" y="4613149"/>
            <a:ext cx="0" cy="19943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263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F230CA-BB12-F701-D4CE-B5FDB88ABFD1}"/>
              </a:ext>
            </a:extLst>
          </p:cNvPr>
          <p:cNvPicPr>
            <a:picLocks noChangeAspect="1"/>
          </p:cNvPicPr>
          <p:nvPr/>
        </p:nvPicPr>
        <p:blipFill>
          <a:blip r:embed="rId2"/>
          <a:stretch>
            <a:fillRect/>
          </a:stretch>
        </p:blipFill>
        <p:spPr>
          <a:xfrm>
            <a:off x="289057" y="826544"/>
            <a:ext cx="11613886" cy="5204911"/>
          </a:xfrm>
          <a:prstGeom prst="rect">
            <a:avLst/>
          </a:prstGeom>
        </p:spPr>
      </p:pic>
      <p:pic>
        <p:nvPicPr>
          <p:cNvPr id="5" name="Picture 4">
            <a:extLst>
              <a:ext uri="{FF2B5EF4-FFF2-40B4-BE49-F238E27FC236}">
                <a16:creationId xmlns:a16="http://schemas.microsoft.com/office/drawing/2014/main" id="{0E25F683-CB73-5D34-6538-25B0FFD85130}"/>
              </a:ext>
            </a:extLst>
          </p:cNvPr>
          <p:cNvPicPr>
            <a:picLocks noChangeAspect="1"/>
          </p:cNvPicPr>
          <p:nvPr/>
        </p:nvPicPr>
        <p:blipFill>
          <a:blip r:embed="rId3"/>
          <a:stretch>
            <a:fillRect/>
          </a:stretch>
        </p:blipFill>
        <p:spPr>
          <a:xfrm>
            <a:off x="521487" y="548390"/>
            <a:ext cx="11149026" cy="5761219"/>
          </a:xfrm>
          <a:prstGeom prst="rect">
            <a:avLst/>
          </a:prstGeom>
        </p:spPr>
      </p:pic>
      <p:sp>
        <p:nvSpPr>
          <p:cNvPr id="2" name="Slide Number Placeholder 1">
            <a:extLst>
              <a:ext uri="{FF2B5EF4-FFF2-40B4-BE49-F238E27FC236}">
                <a16:creationId xmlns:a16="http://schemas.microsoft.com/office/drawing/2014/main" id="{F0A6C8A6-2570-64F0-DED8-6CAF7C458F34}"/>
              </a:ext>
            </a:extLst>
          </p:cNvPr>
          <p:cNvSpPr>
            <a:spLocks noGrp="1"/>
          </p:cNvSpPr>
          <p:nvPr>
            <p:ph type="sldNum" sz="quarter" idx="12"/>
          </p:nvPr>
        </p:nvSpPr>
        <p:spPr/>
        <p:txBody>
          <a:bodyPr/>
          <a:lstStyle/>
          <a:p>
            <a:fld id="{C795FC6A-1DDE-4D80-97D7-06017F2A69D1}" type="slidenum">
              <a:rPr lang="en-US" smtClean="0"/>
              <a:t>36</a:t>
            </a:fld>
            <a:endParaRPr lang="en-US"/>
          </a:p>
        </p:txBody>
      </p:sp>
    </p:spTree>
    <p:extLst>
      <p:ext uri="{BB962C8B-B14F-4D97-AF65-F5344CB8AC3E}">
        <p14:creationId xmlns:p14="http://schemas.microsoft.com/office/powerpoint/2010/main" val="60725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F3354-B2C4-C470-41D9-F14A61355975}"/>
              </a:ext>
            </a:extLst>
          </p:cNvPr>
          <p:cNvPicPr>
            <a:picLocks noChangeAspect="1"/>
          </p:cNvPicPr>
          <p:nvPr/>
        </p:nvPicPr>
        <p:blipFill>
          <a:blip r:embed="rId2"/>
          <a:stretch>
            <a:fillRect/>
          </a:stretch>
        </p:blipFill>
        <p:spPr>
          <a:xfrm>
            <a:off x="452901" y="967526"/>
            <a:ext cx="11286198" cy="4922947"/>
          </a:xfrm>
          <a:prstGeom prst="rect">
            <a:avLst/>
          </a:prstGeom>
        </p:spPr>
      </p:pic>
      <p:sp>
        <p:nvSpPr>
          <p:cNvPr id="5" name="TextBox 4">
            <a:extLst>
              <a:ext uri="{FF2B5EF4-FFF2-40B4-BE49-F238E27FC236}">
                <a16:creationId xmlns:a16="http://schemas.microsoft.com/office/drawing/2014/main" id="{DEA5BF5B-E320-996A-B7F9-E4EECDA2E8C1}"/>
              </a:ext>
            </a:extLst>
          </p:cNvPr>
          <p:cNvSpPr txBox="1"/>
          <p:nvPr/>
        </p:nvSpPr>
        <p:spPr>
          <a:xfrm>
            <a:off x="5979886" y="3573920"/>
            <a:ext cx="6096000" cy="1754326"/>
          </a:xfrm>
          <a:prstGeom prst="rect">
            <a:avLst/>
          </a:prstGeom>
          <a:noFill/>
        </p:spPr>
        <p:txBody>
          <a:bodyPr wrap="square">
            <a:spAutoFit/>
          </a:bodyPr>
          <a:lstStyle/>
          <a:p>
            <a:r>
              <a:rPr lang="en-US" dirty="0"/>
              <a:t>The distance is called a residual. We could try to minimize the sum of the residuals, each negative residual. To avoid this, we square the residuals. By adding all the squared residuals</a:t>
            </a:r>
            <a:r>
              <a:rPr lang="en-US" dirty="0">
                <a:highlight>
                  <a:srgbClr val="FFFF00"/>
                </a:highlight>
              </a:rPr>
              <a:t>, we calculate the residual sum of squares, or RSS.</a:t>
            </a:r>
            <a:r>
              <a:rPr lang="en-US" dirty="0"/>
              <a:t> This type of linear regression is called Ordinary Least Squares, or OLS, where we aim to minimize the RSS.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3D4F5E5-8E3A-354C-C5AC-063784713CBE}"/>
                  </a:ext>
                </a:extLst>
              </p14:cNvPr>
              <p14:cNvContentPartPr/>
              <p14:nvPr/>
            </p14:nvContentPartPr>
            <p14:xfrm>
              <a:off x="8092080" y="252360"/>
              <a:ext cx="3507120" cy="1091160"/>
            </p14:xfrm>
          </p:contentPart>
        </mc:Choice>
        <mc:Fallback xmlns="">
          <p:pic>
            <p:nvPicPr>
              <p:cNvPr id="4" name="Ink 3">
                <a:extLst>
                  <a:ext uri="{FF2B5EF4-FFF2-40B4-BE49-F238E27FC236}">
                    <a16:creationId xmlns:a16="http://schemas.microsoft.com/office/drawing/2014/main" id="{73D4F5E5-8E3A-354C-C5AC-063784713CBE}"/>
                  </a:ext>
                </a:extLst>
              </p:cNvPr>
              <p:cNvPicPr/>
              <p:nvPr/>
            </p:nvPicPr>
            <p:blipFill>
              <a:blip r:embed="rId4"/>
              <a:stretch>
                <a:fillRect/>
              </a:stretch>
            </p:blipFill>
            <p:spPr>
              <a:xfrm>
                <a:off x="8082720" y="243000"/>
                <a:ext cx="352584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8AB7D80-3FDA-FCB8-7CBC-8A553FE42D71}"/>
                  </a:ext>
                </a:extLst>
              </p14:cNvPr>
              <p14:cNvContentPartPr/>
              <p14:nvPr/>
            </p14:nvContentPartPr>
            <p14:xfrm>
              <a:off x="7057458" y="5216834"/>
              <a:ext cx="311400" cy="225000"/>
            </p14:xfrm>
          </p:contentPart>
        </mc:Choice>
        <mc:Fallback xmlns="">
          <p:pic>
            <p:nvPicPr>
              <p:cNvPr id="7" name="Ink 6">
                <a:extLst>
                  <a:ext uri="{FF2B5EF4-FFF2-40B4-BE49-F238E27FC236}">
                    <a16:creationId xmlns:a16="http://schemas.microsoft.com/office/drawing/2014/main" id="{C8AB7D80-3FDA-FCB8-7CBC-8A553FE42D71}"/>
                  </a:ext>
                </a:extLst>
              </p:cNvPr>
              <p:cNvPicPr/>
              <p:nvPr/>
            </p:nvPicPr>
            <p:blipFill>
              <a:blip r:embed="rId7"/>
              <a:stretch>
                <a:fillRect/>
              </a:stretch>
            </p:blipFill>
            <p:spPr>
              <a:xfrm>
                <a:off x="7048458" y="5208194"/>
                <a:ext cx="329040" cy="242640"/>
              </a:xfrm>
              <a:prstGeom prst="rect">
                <a:avLst/>
              </a:prstGeom>
            </p:spPr>
          </p:pic>
        </mc:Fallback>
      </mc:AlternateContent>
      <p:grpSp>
        <p:nvGrpSpPr>
          <p:cNvPr id="17" name="Group 16">
            <a:extLst>
              <a:ext uri="{FF2B5EF4-FFF2-40B4-BE49-F238E27FC236}">
                <a16:creationId xmlns:a16="http://schemas.microsoft.com/office/drawing/2014/main" id="{82D26B1C-0D4A-1529-5EB3-05091C683D5D}"/>
              </a:ext>
            </a:extLst>
          </p:cNvPr>
          <p:cNvGrpSpPr/>
          <p:nvPr/>
        </p:nvGrpSpPr>
        <p:grpSpPr>
          <a:xfrm>
            <a:off x="10677258" y="713954"/>
            <a:ext cx="263880" cy="362520"/>
            <a:chOff x="10677258" y="713954"/>
            <a:chExt cx="263880" cy="362520"/>
          </a:xfrm>
        </p:grpSpPr>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3E05C07-6D40-D00E-525F-38EB17B4A109}"/>
                    </a:ext>
                  </a:extLst>
                </p14:cNvPr>
                <p14:cNvContentPartPr/>
                <p14:nvPr/>
              </p14:nvContentPartPr>
              <p14:xfrm>
                <a:off x="10754298" y="713954"/>
                <a:ext cx="127440" cy="362520"/>
              </p14:xfrm>
            </p:contentPart>
          </mc:Choice>
          <mc:Fallback xmlns="">
            <p:pic>
              <p:nvPicPr>
                <p:cNvPr id="15" name="Ink 14">
                  <a:extLst>
                    <a:ext uri="{FF2B5EF4-FFF2-40B4-BE49-F238E27FC236}">
                      <a16:creationId xmlns:a16="http://schemas.microsoft.com/office/drawing/2014/main" id="{E3E05C07-6D40-D00E-525F-38EB17B4A109}"/>
                    </a:ext>
                  </a:extLst>
                </p:cNvPr>
                <p:cNvPicPr/>
                <p:nvPr/>
              </p:nvPicPr>
              <p:blipFill>
                <a:blip r:embed="rId19"/>
                <a:stretch>
                  <a:fillRect/>
                </a:stretch>
              </p:blipFill>
              <p:spPr>
                <a:xfrm>
                  <a:off x="10745298" y="704954"/>
                  <a:ext cx="145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AD80C95-0644-EBC2-C7E2-6C9A2A031E2F}"/>
                    </a:ext>
                  </a:extLst>
                </p14:cNvPr>
                <p14:cNvContentPartPr/>
                <p14:nvPr/>
              </p14:nvContentPartPr>
              <p14:xfrm>
                <a:off x="10677258" y="833834"/>
                <a:ext cx="263880" cy="153720"/>
              </p14:xfrm>
            </p:contentPart>
          </mc:Choice>
          <mc:Fallback xmlns="">
            <p:pic>
              <p:nvPicPr>
                <p:cNvPr id="16" name="Ink 15">
                  <a:extLst>
                    <a:ext uri="{FF2B5EF4-FFF2-40B4-BE49-F238E27FC236}">
                      <a16:creationId xmlns:a16="http://schemas.microsoft.com/office/drawing/2014/main" id="{6AD80C95-0644-EBC2-C7E2-6C9A2A031E2F}"/>
                    </a:ext>
                  </a:extLst>
                </p:cNvPr>
                <p:cNvPicPr/>
                <p:nvPr/>
              </p:nvPicPr>
              <p:blipFill>
                <a:blip r:embed="rId21"/>
                <a:stretch>
                  <a:fillRect/>
                </a:stretch>
              </p:blipFill>
              <p:spPr>
                <a:xfrm>
                  <a:off x="10668258" y="825194"/>
                  <a:ext cx="281520" cy="171360"/>
                </a:xfrm>
                <a:prstGeom prst="rect">
                  <a:avLst/>
                </a:prstGeom>
              </p:spPr>
            </p:pic>
          </mc:Fallback>
        </mc:AlternateContent>
      </p:grpSp>
      <p:grpSp>
        <p:nvGrpSpPr>
          <p:cNvPr id="54" name="Group 53">
            <a:extLst>
              <a:ext uri="{FF2B5EF4-FFF2-40B4-BE49-F238E27FC236}">
                <a16:creationId xmlns:a16="http://schemas.microsoft.com/office/drawing/2014/main" id="{D1F39CDB-5464-84A0-FFAD-B3340CBEE715}"/>
              </a:ext>
            </a:extLst>
          </p:cNvPr>
          <p:cNvGrpSpPr/>
          <p:nvPr/>
        </p:nvGrpSpPr>
        <p:grpSpPr>
          <a:xfrm>
            <a:off x="3932658" y="3684314"/>
            <a:ext cx="536400" cy="193320"/>
            <a:chOff x="3932658" y="3684314"/>
            <a:chExt cx="536400" cy="193320"/>
          </a:xfrm>
        </p:grpSpPr>
        <mc:AlternateContent xmlns:mc="http://schemas.openxmlformats.org/markup-compatibility/2006" xmlns:p14="http://schemas.microsoft.com/office/powerpoint/2010/main">
          <mc:Choice Requires="p14">
            <p:contentPart p14:bwMode="auto" r:id="rId22">
              <p14:nvContentPartPr>
                <p14:cNvPr id="47" name="Ink 46">
                  <a:extLst>
                    <a:ext uri="{FF2B5EF4-FFF2-40B4-BE49-F238E27FC236}">
                      <a16:creationId xmlns:a16="http://schemas.microsoft.com/office/drawing/2014/main" id="{DD0FA606-B4B4-CFA1-796C-0D51952DBD84}"/>
                    </a:ext>
                  </a:extLst>
                </p14:cNvPr>
                <p14:cNvContentPartPr/>
                <p14:nvPr/>
              </p14:nvContentPartPr>
              <p14:xfrm>
                <a:off x="3932658" y="3741194"/>
                <a:ext cx="110880" cy="92160"/>
              </p14:xfrm>
            </p:contentPart>
          </mc:Choice>
          <mc:Fallback xmlns="">
            <p:pic>
              <p:nvPicPr>
                <p:cNvPr id="47" name="Ink 46">
                  <a:extLst>
                    <a:ext uri="{FF2B5EF4-FFF2-40B4-BE49-F238E27FC236}">
                      <a16:creationId xmlns:a16="http://schemas.microsoft.com/office/drawing/2014/main" id="{DD0FA606-B4B4-CFA1-796C-0D51952DBD84}"/>
                    </a:ext>
                  </a:extLst>
                </p:cNvPr>
                <p:cNvPicPr/>
                <p:nvPr/>
              </p:nvPicPr>
              <p:blipFill>
                <a:blip r:embed="rId67"/>
                <a:stretch>
                  <a:fillRect/>
                </a:stretch>
              </p:blipFill>
              <p:spPr>
                <a:xfrm>
                  <a:off x="3923658" y="3732554"/>
                  <a:ext cx="128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FB68B223-A0F6-3C68-1544-0F51C6A5D82C}"/>
                    </a:ext>
                  </a:extLst>
                </p14:cNvPr>
                <p14:cNvContentPartPr/>
                <p14:nvPr/>
              </p14:nvContentPartPr>
              <p14:xfrm>
                <a:off x="4067298" y="3737954"/>
                <a:ext cx="53640" cy="101520"/>
              </p14:xfrm>
            </p:contentPart>
          </mc:Choice>
          <mc:Fallback xmlns="">
            <p:pic>
              <p:nvPicPr>
                <p:cNvPr id="48" name="Ink 47">
                  <a:extLst>
                    <a:ext uri="{FF2B5EF4-FFF2-40B4-BE49-F238E27FC236}">
                      <a16:creationId xmlns:a16="http://schemas.microsoft.com/office/drawing/2014/main" id="{FB68B223-A0F6-3C68-1544-0F51C6A5D82C}"/>
                    </a:ext>
                  </a:extLst>
                </p:cNvPr>
                <p:cNvPicPr/>
                <p:nvPr/>
              </p:nvPicPr>
              <p:blipFill>
                <a:blip r:embed="rId69"/>
                <a:stretch>
                  <a:fillRect/>
                </a:stretch>
              </p:blipFill>
              <p:spPr>
                <a:xfrm>
                  <a:off x="4058298" y="3728954"/>
                  <a:ext cx="712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C384133D-C40E-3E62-DB25-566B2948C257}"/>
                    </a:ext>
                  </a:extLst>
                </p14:cNvPr>
                <p14:cNvContentPartPr/>
                <p14:nvPr/>
              </p14:nvContentPartPr>
              <p14:xfrm>
                <a:off x="4149018" y="3719234"/>
                <a:ext cx="23760" cy="129240"/>
              </p14:xfrm>
            </p:contentPart>
          </mc:Choice>
          <mc:Fallback xmlns="">
            <p:pic>
              <p:nvPicPr>
                <p:cNvPr id="49" name="Ink 48">
                  <a:extLst>
                    <a:ext uri="{FF2B5EF4-FFF2-40B4-BE49-F238E27FC236}">
                      <a16:creationId xmlns:a16="http://schemas.microsoft.com/office/drawing/2014/main" id="{C384133D-C40E-3E62-DB25-566B2948C257}"/>
                    </a:ext>
                  </a:extLst>
                </p:cNvPr>
                <p:cNvPicPr/>
                <p:nvPr/>
              </p:nvPicPr>
              <p:blipFill>
                <a:blip r:embed="rId71"/>
                <a:stretch>
                  <a:fillRect/>
                </a:stretch>
              </p:blipFill>
              <p:spPr>
                <a:xfrm>
                  <a:off x="4140378" y="3710234"/>
                  <a:ext cx="41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69ADE2A6-2F00-AE6D-A21A-B5DCD9A3C04C}"/>
                    </a:ext>
                  </a:extLst>
                </p14:cNvPr>
                <p14:cNvContentPartPr/>
                <p14:nvPr/>
              </p14:nvContentPartPr>
              <p14:xfrm>
                <a:off x="4118778" y="3752354"/>
                <a:ext cx="194040" cy="81360"/>
              </p14:xfrm>
            </p:contentPart>
          </mc:Choice>
          <mc:Fallback xmlns="">
            <p:pic>
              <p:nvPicPr>
                <p:cNvPr id="50" name="Ink 49">
                  <a:extLst>
                    <a:ext uri="{FF2B5EF4-FFF2-40B4-BE49-F238E27FC236}">
                      <a16:creationId xmlns:a16="http://schemas.microsoft.com/office/drawing/2014/main" id="{69ADE2A6-2F00-AE6D-A21A-B5DCD9A3C04C}"/>
                    </a:ext>
                  </a:extLst>
                </p:cNvPr>
                <p:cNvPicPr/>
                <p:nvPr/>
              </p:nvPicPr>
              <p:blipFill>
                <a:blip r:embed="rId73"/>
                <a:stretch>
                  <a:fillRect/>
                </a:stretch>
              </p:blipFill>
              <p:spPr>
                <a:xfrm>
                  <a:off x="4109778" y="3743714"/>
                  <a:ext cx="211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9DF63578-3740-D26C-9F01-5064666AC0F7}"/>
                    </a:ext>
                  </a:extLst>
                </p14:cNvPr>
                <p14:cNvContentPartPr/>
                <p14:nvPr/>
              </p14:nvContentPartPr>
              <p14:xfrm>
                <a:off x="4333338" y="3755954"/>
                <a:ext cx="65520" cy="83520"/>
              </p14:xfrm>
            </p:contentPart>
          </mc:Choice>
          <mc:Fallback xmlns="">
            <p:pic>
              <p:nvPicPr>
                <p:cNvPr id="51" name="Ink 50">
                  <a:extLst>
                    <a:ext uri="{FF2B5EF4-FFF2-40B4-BE49-F238E27FC236}">
                      <a16:creationId xmlns:a16="http://schemas.microsoft.com/office/drawing/2014/main" id="{9DF63578-3740-D26C-9F01-5064666AC0F7}"/>
                    </a:ext>
                  </a:extLst>
                </p:cNvPr>
                <p:cNvPicPr/>
                <p:nvPr/>
              </p:nvPicPr>
              <p:blipFill>
                <a:blip r:embed="rId75"/>
                <a:stretch>
                  <a:fillRect/>
                </a:stretch>
              </p:blipFill>
              <p:spPr>
                <a:xfrm>
                  <a:off x="4324338" y="3746954"/>
                  <a:ext cx="831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CFF23761-16EC-D864-0303-58BE7EFB5528}"/>
                    </a:ext>
                  </a:extLst>
                </p14:cNvPr>
                <p14:cNvContentPartPr/>
                <p14:nvPr/>
              </p14:nvContentPartPr>
              <p14:xfrm>
                <a:off x="4440618" y="3684314"/>
                <a:ext cx="28440" cy="193320"/>
              </p14:xfrm>
            </p:contentPart>
          </mc:Choice>
          <mc:Fallback xmlns="">
            <p:pic>
              <p:nvPicPr>
                <p:cNvPr id="52" name="Ink 51">
                  <a:extLst>
                    <a:ext uri="{FF2B5EF4-FFF2-40B4-BE49-F238E27FC236}">
                      <a16:creationId xmlns:a16="http://schemas.microsoft.com/office/drawing/2014/main" id="{CFF23761-16EC-D864-0303-58BE7EFB5528}"/>
                    </a:ext>
                  </a:extLst>
                </p:cNvPr>
                <p:cNvPicPr/>
                <p:nvPr/>
              </p:nvPicPr>
              <p:blipFill>
                <a:blip r:embed="rId77"/>
                <a:stretch>
                  <a:fillRect/>
                </a:stretch>
              </p:blipFill>
              <p:spPr>
                <a:xfrm>
                  <a:off x="4431978" y="3675674"/>
                  <a:ext cx="46080" cy="21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AE5156A3-68A7-48A0-9636-8E361A973ACD}"/>
                  </a:ext>
                </a:extLst>
              </p14:cNvPr>
              <p14:cNvContentPartPr/>
              <p14:nvPr/>
            </p14:nvContentPartPr>
            <p14:xfrm>
              <a:off x="4618458" y="3669914"/>
              <a:ext cx="470160" cy="172080"/>
            </p14:xfrm>
          </p:contentPart>
        </mc:Choice>
        <mc:Fallback xmlns="">
          <p:pic>
            <p:nvPicPr>
              <p:cNvPr id="53" name="Ink 52">
                <a:extLst>
                  <a:ext uri="{FF2B5EF4-FFF2-40B4-BE49-F238E27FC236}">
                    <a16:creationId xmlns:a16="http://schemas.microsoft.com/office/drawing/2014/main" id="{AE5156A3-68A7-48A0-9636-8E361A973ACD}"/>
                  </a:ext>
                </a:extLst>
              </p:cNvPr>
              <p:cNvPicPr/>
              <p:nvPr/>
            </p:nvPicPr>
            <p:blipFill>
              <a:blip r:embed="rId79"/>
              <a:stretch>
                <a:fillRect/>
              </a:stretch>
            </p:blipFill>
            <p:spPr>
              <a:xfrm>
                <a:off x="4609818" y="3660914"/>
                <a:ext cx="4878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Ink 55">
                <a:extLst>
                  <a:ext uri="{FF2B5EF4-FFF2-40B4-BE49-F238E27FC236}">
                    <a16:creationId xmlns:a16="http://schemas.microsoft.com/office/drawing/2014/main" id="{8EF3E8B9-B936-1327-09F6-73B10A4BCE5C}"/>
                  </a:ext>
                </a:extLst>
              </p14:cNvPr>
              <p14:cNvContentPartPr/>
              <p14:nvPr/>
            </p14:nvContentPartPr>
            <p14:xfrm>
              <a:off x="3407778" y="3381554"/>
              <a:ext cx="68040" cy="57960"/>
            </p14:xfrm>
          </p:contentPart>
        </mc:Choice>
        <mc:Fallback xmlns="">
          <p:pic>
            <p:nvPicPr>
              <p:cNvPr id="56" name="Ink 55">
                <a:extLst>
                  <a:ext uri="{FF2B5EF4-FFF2-40B4-BE49-F238E27FC236}">
                    <a16:creationId xmlns:a16="http://schemas.microsoft.com/office/drawing/2014/main" id="{8EF3E8B9-B936-1327-09F6-73B10A4BCE5C}"/>
                  </a:ext>
                </a:extLst>
              </p:cNvPr>
              <p:cNvPicPr/>
              <p:nvPr/>
            </p:nvPicPr>
            <p:blipFill>
              <a:blip r:embed="rId81"/>
              <a:stretch>
                <a:fillRect/>
              </a:stretch>
            </p:blipFill>
            <p:spPr>
              <a:xfrm>
                <a:off x="3398778" y="3372554"/>
                <a:ext cx="85680" cy="75600"/>
              </a:xfrm>
              <a:prstGeom prst="rect">
                <a:avLst/>
              </a:prstGeom>
            </p:spPr>
          </p:pic>
        </mc:Fallback>
      </mc:AlternateContent>
      <p:grpSp>
        <p:nvGrpSpPr>
          <p:cNvPr id="68" name="Group 67">
            <a:extLst>
              <a:ext uri="{FF2B5EF4-FFF2-40B4-BE49-F238E27FC236}">
                <a16:creationId xmlns:a16="http://schemas.microsoft.com/office/drawing/2014/main" id="{0942F0E5-AB72-6CBE-506A-7F734F2F5C42}"/>
              </a:ext>
            </a:extLst>
          </p:cNvPr>
          <p:cNvGrpSpPr/>
          <p:nvPr/>
        </p:nvGrpSpPr>
        <p:grpSpPr>
          <a:xfrm>
            <a:off x="3332898" y="2912114"/>
            <a:ext cx="118080" cy="366480"/>
            <a:chOff x="3332898" y="2912114"/>
            <a:chExt cx="118080" cy="366480"/>
          </a:xfrm>
        </p:grpSpPr>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E3EDBDBC-907B-DD58-BAD1-CF7985A9026B}"/>
                    </a:ext>
                  </a:extLst>
                </p14:cNvPr>
                <p14:cNvContentPartPr/>
                <p14:nvPr/>
              </p14:nvContentPartPr>
              <p14:xfrm>
                <a:off x="3335418" y="2912114"/>
                <a:ext cx="115560" cy="349560"/>
              </p14:xfrm>
            </p:contentPart>
          </mc:Choice>
          <mc:Fallback xmlns="">
            <p:pic>
              <p:nvPicPr>
                <p:cNvPr id="57" name="Ink 56">
                  <a:extLst>
                    <a:ext uri="{FF2B5EF4-FFF2-40B4-BE49-F238E27FC236}">
                      <a16:creationId xmlns:a16="http://schemas.microsoft.com/office/drawing/2014/main" id="{E3EDBDBC-907B-DD58-BAD1-CF7985A9026B}"/>
                    </a:ext>
                  </a:extLst>
                </p:cNvPr>
                <p:cNvPicPr/>
                <p:nvPr/>
              </p:nvPicPr>
              <p:blipFill>
                <a:blip r:embed="rId83"/>
                <a:stretch>
                  <a:fillRect/>
                </a:stretch>
              </p:blipFill>
              <p:spPr>
                <a:xfrm>
                  <a:off x="3326778" y="2903474"/>
                  <a:ext cx="1332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Ink 57">
                  <a:extLst>
                    <a:ext uri="{FF2B5EF4-FFF2-40B4-BE49-F238E27FC236}">
                      <a16:creationId xmlns:a16="http://schemas.microsoft.com/office/drawing/2014/main" id="{EA592304-F41E-FDCB-1490-495CA8046E0B}"/>
                    </a:ext>
                  </a:extLst>
                </p14:cNvPr>
                <p14:cNvContentPartPr/>
                <p14:nvPr/>
              </p14:nvContentPartPr>
              <p14:xfrm>
                <a:off x="3332898" y="3224234"/>
                <a:ext cx="101880" cy="54360"/>
              </p14:xfrm>
            </p:contentPart>
          </mc:Choice>
          <mc:Fallback xmlns="">
            <p:pic>
              <p:nvPicPr>
                <p:cNvPr id="58" name="Ink 57">
                  <a:extLst>
                    <a:ext uri="{FF2B5EF4-FFF2-40B4-BE49-F238E27FC236}">
                      <a16:creationId xmlns:a16="http://schemas.microsoft.com/office/drawing/2014/main" id="{EA592304-F41E-FDCB-1490-495CA8046E0B}"/>
                    </a:ext>
                  </a:extLst>
                </p:cNvPr>
                <p:cNvPicPr/>
                <p:nvPr/>
              </p:nvPicPr>
              <p:blipFill>
                <a:blip r:embed="rId85"/>
                <a:stretch>
                  <a:fillRect/>
                </a:stretch>
              </p:blipFill>
              <p:spPr>
                <a:xfrm>
                  <a:off x="3324258" y="3215234"/>
                  <a:ext cx="119520" cy="72000"/>
                </a:xfrm>
                <a:prstGeom prst="rect">
                  <a:avLst/>
                </a:prstGeom>
              </p:spPr>
            </p:pic>
          </mc:Fallback>
        </mc:AlternateContent>
      </p:grpSp>
      <p:grpSp>
        <p:nvGrpSpPr>
          <p:cNvPr id="71" name="Group 70">
            <a:extLst>
              <a:ext uri="{FF2B5EF4-FFF2-40B4-BE49-F238E27FC236}">
                <a16:creationId xmlns:a16="http://schemas.microsoft.com/office/drawing/2014/main" id="{D03F6C6A-A8B2-47FB-313E-3595578DBB94}"/>
              </a:ext>
            </a:extLst>
          </p:cNvPr>
          <p:cNvGrpSpPr/>
          <p:nvPr/>
        </p:nvGrpSpPr>
        <p:grpSpPr>
          <a:xfrm>
            <a:off x="3324618" y="2237474"/>
            <a:ext cx="1294920" cy="576000"/>
            <a:chOff x="3324618" y="2237474"/>
            <a:chExt cx="1294920" cy="576000"/>
          </a:xfrm>
        </p:grpSpPr>
        <mc:AlternateContent xmlns:mc="http://schemas.openxmlformats.org/markup-compatibility/2006" xmlns:p14="http://schemas.microsoft.com/office/powerpoint/2010/main">
          <mc:Choice Requires="p14">
            <p:contentPart p14:bwMode="auto" r:id="rId86">
              <p14:nvContentPartPr>
                <p14:cNvPr id="59" name="Ink 58">
                  <a:extLst>
                    <a:ext uri="{FF2B5EF4-FFF2-40B4-BE49-F238E27FC236}">
                      <a16:creationId xmlns:a16="http://schemas.microsoft.com/office/drawing/2014/main" id="{C7626195-B51D-1908-9EC6-C50E3C5D41EF}"/>
                    </a:ext>
                  </a:extLst>
                </p14:cNvPr>
                <p14:cNvContentPartPr/>
                <p14:nvPr/>
              </p14:nvContentPartPr>
              <p14:xfrm>
                <a:off x="3338658" y="2600714"/>
                <a:ext cx="35640" cy="212760"/>
              </p14:xfrm>
            </p:contentPart>
          </mc:Choice>
          <mc:Fallback xmlns="">
            <p:pic>
              <p:nvPicPr>
                <p:cNvPr id="59" name="Ink 58">
                  <a:extLst>
                    <a:ext uri="{FF2B5EF4-FFF2-40B4-BE49-F238E27FC236}">
                      <a16:creationId xmlns:a16="http://schemas.microsoft.com/office/drawing/2014/main" id="{C7626195-B51D-1908-9EC6-C50E3C5D41EF}"/>
                    </a:ext>
                  </a:extLst>
                </p:cNvPr>
                <p:cNvPicPr/>
                <p:nvPr/>
              </p:nvPicPr>
              <p:blipFill>
                <a:blip r:embed="rId87"/>
                <a:stretch>
                  <a:fillRect/>
                </a:stretch>
              </p:blipFill>
              <p:spPr>
                <a:xfrm>
                  <a:off x="3330018" y="2591714"/>
                  <a:ext cx="53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C63C1F8E-BEC4-3B52-42B0-AAFEE2DC5DDA}"/>
                    </a:ext>
                  </a:extLst>
                </p14:cNvPr>
                <p14:cNvContentPartPr/>
                <p14:nvPr/>
              </p14:nvContentPartPr>
              <p14:xfrm>
                <a:off x="3324618" y="2561834"/>
                <a:ext cx="87840" cy="95760"/>
              </p14:xfrm>
            </p:contentPart>
          </mc:Choice>
          <mc:Fallback xmlns="">
            <p:pic>
              <p:nvPicPr>
                <p:cNvPr id="60" name="Ink 59">
                  <a:extLst>
                    <a:ext uri="{FF2B5EF4-FFF2-40B4-BE49-F238E27FC236}">
                      <a16:creationId xmlns:a16="http://schemas.microsoft.com/office/drawing/2014/main" id="{C63C1F8E-BEC4-3B52-42B0-AAFEE2DC5DDA}"/>
                    </a:ext>
                  </a:extLst>
                </p:cNvPr>
                <p:cNvPicPr/>
                <p:nvPr/>
              </p:nvPicPr>
              <p:blipFill>
                <a:blip r:embed="rId89"/>
                <a:stretch>
                  <a:fillRect/>
                </a:stretch>
              </p:blipFill>
              <p:spPr>
                <a:xfrm>
                  <a:off x="3315978" y="2553194"/>
                  <a:ext cx="105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26C14EBC-AA73-6D11-ABD4-779295694A8A}"/>
                    </a:ext>
                  </a:extLst>
                </p14:cNvPr>
                <p14:cNvContentPartPr/>
                <p14:nvPr/>
              </p14:nvContentPartPr>
              <p14:xfrm>
                <a:off x="3454578" y="2524754"/>
                <a:ext cx="124560" cy="128520"/>
              </p14:xfrm>
            </p:contentPart>
          </mc:Choice>
          <mc:Fallback xmlns="">
            <p:pic>
              <p:nvPicPr>
                <p:cNvPr id="61" name="Ink 60">
                  <a:extLst>
                    <a:ext uri="{FF2B5EF4-FFF2-40B4-BE49-F238E27FC236}">
                      <a16:creationId xmlns:a16="http://schemas.microsoft.com/office/drawing/2014/main" id="{26C14EBC-AA73-6D11-ABD4-779295694A8A}"/>
                    </a:ext>
                  </a:extLst>
                </p:cNvPr>
                <p:cNvPicPr/>
                <p:nvPr/>
              </p:nvPicPr>
              <p:blipFill>
                <a:blip r:embed="rId91"/>
                <a:stretch>
                  <a:fillRect/>
                </a:stretch>
              </p:blipFill>
              <p:spPr>
                <a:xfrm>
                  <a:off x="3445938" y="2515754"/>
                  <a:ext cx="142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346C5F2F-7164-AB74-7AF8-DF8A47830393}"/>
                    </a:ext>
                  </a:extLst>
                </p14:cNvPr>
                <p14:cNvContentPartPr/>
                <p14:nvPr/>
              </p14:nvContentPartPr>
              <p14:xfrm>
                <a:off x="3596418" y="2448794"/>
                <a:ext cx="115560" cy="155520"/>
              </p14:xfrm>
            </p:contentPart>
          </mc:Choice>
          <mc:Fallback xmlns="">
            <p:pic>
              <p:nvPicPr>
                <p:cNvPr id="62" name="Ink 61">
                  <a:extLst>
                    <a:ext uri="{FF2B5EF4-FFF2-40B4-BE49-F238E27FC236}">
                      <a16:creationId xmlns:a16="http://schemas.microsoft.com/office/drawing/2014/main" id="{346C5F2F-7164-AB74-7AF8-DF8A47830393}"/>
                    </a:ext>
                  </a:extLst>
                </p:cNvPr>
                <p:cNvPicPr/>
                <p:nvPr/>
              </p:nvPicPr>
              <p:blipFill>
                <a:blip r:embed="rId93"/>
                <a:stretch>
                  <a:fillRect/>
                </a:stretch>
              </p:blipFill>
              <p:spPr>
                <a:xfrm>
                  <a:off x="3587778" y="2440154"/>
                  <a:ext cx="133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3194FD44-4225-C282-0A8C-C2C541F8C1D2}"/>
                    </a:ext>
                  </a:extLst>
                </p14:cNvPr>
                <p14:cNvContentPartPr/>
                <p14:nvPr/>
              </p14:nvContentPartPr>
              <p14:xfrm>
                <a:off x="3704058" y="2452754"/>
                <a:ext cx="21960" cy="82800"/>
              </p14:xfrm>
            </p:contentPart>
          </mc:Choice>
          <mc:Fallback xmlns="">
            <p:pic>
              <p:nvPicPr>
                <p:cNvPr id="63" name="Ink 62">
                  <a:extLst>
                    <a:ext uri="{FF2B5EF4-FFF2-40B4-BE49-F238E27FC236}">
                      <a16:creationId xmlns:a16="http://schemas.microsoft.com/office/drawing/2014/main" id="{3194FD44-4225-C282-0A8C-C2C541F8C1D2}"/>
                    </a:ext>
                  </a:extLst>
                </p:cNvPr>
                <p:cNvPicPr/>
                <p:nvPr/>
              </p:nvPicPr>
              <p:blipFill>
                <a:blip r:embed="rId95"/>
                <a:stretch>
                  <a:fillRect/>
                </a:stretch>
              </p:blipFill>
              <p:spPr>
                <a:xfrm>
                  <a:off x="3695058" y="2444114"/>
                  <a:ext cx="396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7807145B-4738-1E1D-DD29-F7CD4A599012}"/>
                    </a:ext>
                  </a:extLst>
                </p14:cNvPr>
                <p14:cNvContentPartPr/>
                <p14:nvPr/>
              </p14:nvContentPartPr>
              <p14:xfrm>
                <a:off x="3751218" y="2466074"/>
                <a:ext cx="59400" cy="90360"/>
              </p14:xfrm>
            </p:contentPart>
          </mc:Choice>
          <mc:Fallback xmlns="">
            <p:pic>
              <p:nvPicPr>
                <p:cNvPr id="64" name="Ink 63">
                  <a:extLst>
                    <a:ext uri="{FF2B5EF4-FFF2-40B4-BE49-F238E27FC236}">
                      <a16:creationId xmlns:a16="http://schemas.microsoft.com/office/drawing/2014/main" id="{7807145B-4738-1E1D-DD29-F7CD4A599012}"/>
                    </a:ext>
                  </a:extLst>
                </p:cNvPr>
                <p:cNvPicPr/>
                <p:nvPr/>
              </p:nvPicPr>
              <p:blipFill>
                <a:blip r:embed="rId97"/>
                <a:stretch>
                  <a:fillRect/>
                </a:stretch>
              </p:blipFill>
              <p:spPr>
                <a:xfrm>
                  <a:off x="3742218" y="2457434"/>
                  <a:ext cx="770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57E94B3F-3842-BE4B-2F47-9ED2D5B0A736}"/>
                    </a:ext>
                  </a:extLst>
                </p14:cNvPr>
                <p14:cNvContentPartPr/>
                <p14:nvPr/>
              </p14:nvContentPartPr>
              <p14:xfrm>
                <a:off x="3821418" y="2406674"/>
                <a:ext cx="138960" cy="124920"/>
              </p14:xfrm>
            </p:contentPart>
          </mc:Choice>
          <mc:Fallback xmlns="">
            <p:pic>
              <p:nvPicPr>
                <p:cNvPr id="65" name="Ink 64">
                  <a:extLst>
                    <a:ext uri="{FF2B5EF4-FFF2-40B4-BE49-F238E27FC236}">
                      <a16:creationId xmlns:a16="http://schemas.microsoft.com/office/drawing/2014/main" id="{57E94B3F-3842-BE4B-2F47-9ED2D5B0A736}"/>
                    </a:ext>
                  </a:extLst>
                </p:cNvPr>
                <p:cNvPicPr/>
                <p:nvPr/>
              </p:nvPicPr>
              <p:blipFill>
                <a:blip r:embed="rId99"/>
                <a:stretch>
                  <a:fillRect/>
                </a:stretch>
              </p:blipFill>
              <p:spPr>
                <a:xfrm>
                  <a:off x="3812778" y="2398034"/>
                  <a:ext cx="156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E45AC322-E61D-1592-77B9-F2C39BAFD45D}"/>
                    </a:ext>
                  </a:extLst>
                </p14:cNvPr>
                <p14:cNvContentPartPr/>
                <p14:nvPr/>
              </p14:nvContentPartPr>
              <p14:xfrm>
                <a:off x="3968658" y="2311634"/>
                <a:ext cx="102240" cy="192600"/>
              </p14:xfrm>
            </p:contentPart>
          </mc:Choice>
          <mc:Fallback xmlns="">
            <p:pic>
              <p:nvPicPr>
                <p:cNvPr id="66" name="Ink 65">
                  <a:extLst>
                    <a:ext uri="{FF2B5EF4-FFF2-40B4-BE49-F238E27FC236}">
                      <a16:creationId xmlns:a16="http://schemas.microsoft.com/office/drawing/2014/main" id="{E45AC322-E61D-1592-77B9-F2C39BAFD45D}"/>
                    </a:ext>
                  </a:extLst>
                </p:cNvPr>
                <p:cNvPicPr/>
                <p:nvPr/>
              </p:nvPicPr>
              <p:blipFill>
                <a:blip r:embed="rId101"/>
                <a:stretch>
                  <a:fillRect/>
                </a:stretch>
              </p:blipFill>
              <p:spPr>
                <a:xfrm>
                  <a:off x="3959658" y="2302634"/>
                  <a:ext cx="119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Ink 68">
                  <a:extLst>
                    <a:ext uri="{FF2B5EF4-FFF2-40B4-BE49-F238E27FC236}">
                      <a16:creationId xmlns:a16="http://schemas.microsoft.com/office/drawing/2014/main" id="{C6D9F887-9B6B-88FE-ECCF-13CA6F2A5D19}"/>
                    </a:ext>
                  </a:extLst>
                </p14:cNvPr>
                <p14:cNvContentPartPr/>
                <p14:nvPr/>
              </p14:nvContentPartPr>
              <p14:xfrm>
                <a:off x="4171698" y="2359874"/>
                <a:ext cx="67680" cy="97920"/>
              </p14:xfrm>
            </p:contentPart>
          </mc:Choice>
          <mc:Fallback xmlns="">
            <p:pic>
              <p:nvPicPr>
                <p:cNvPr id="69" name="Ink 68">
                  <a:extLst>
                    <a:ext uri="{FF2B5EF4-FFF2-40B4-BE49-F238E27FC236}">
                      <a16:creationId xmlns:a16="http://schemas.microsoft.com/office/drawing/2014/main" id="{C6D9F887-9B6B-88FE-ECCF-13CA6F2A5D19}"/>
                    </a:ext>
                  </a:extLst>
                </p:cNvPr>
                <p:cNvPicPr/>
                <p:nvPr/>
              </p:nvPicPr>
              <p:blipFill>
                <a:blip r:embed="rId103"/>
                <a:stretch>
                  <a:fillRect/>
                </a:stretch>
              </p:blipFill>
              <p:spPr>
                <a:xfrm>
                  <a:off x="4162698" y="2350874"/>
                  <a:ext cx="853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Ink 69">
                  <a:extLst>
                    <a:ext uri="{FF2B5EF4-FFF2-40B4-BE49-F238E27FC236}">
                      <a16:creationId xmlns:a16="http://schemas.microsoft.com/office/drawing/2014/main" id="{B0403AE8-F742-C1F1-C820-21BEBBF9CC18}"/>
                    </a:ext>
                  </a:extLst>
                </p14:cNvPr>
                <p14:cNvContentPartPr/>
                <p14:nvPr/>
              </p14:nvContentPartPr>
              <p14:xfrm>
                <a:off x="4260978" y="2237474"/>
                <a:ext cx="358560" cy="197280"/>
              </p14:xfrm>
            </p:contentPart>
          </mc:Choice>
          <mc:Fallback xmlns="">
            <p:pic>
              <p:nvPicPr>
                <p:cNvPr id="70" name="Ink 69">
                  <a:extLst>
                    <a:ext uri="{FF2B5EF4-FFF2-40B4-BE49-F238E27FC236}">
                      <a16:creationId xmlns:a16="http://schemas.microsoft.com/office/drawing/2014/main" id="{B0403AE8-F742-C1F1-C820-21BEBBF9CC18}"/>
                    </a:ext>
                  </a:extLst>
                </p:cNvPr>
                <p:cNvPicPr/>
                <p:nvPr/>
              </p:nvPicPr>
              <p:blipFill>
                <a:blip r:embed="rId105"/>
                <a:stretch>
                  <a:fillRect/>
                </a:stretch>
              </p:blipFill>
              <p:spPr>
                <a:xfrm>
                  <a:off x="4251978" y="2228474"/>
                  <a:ext cx="376200" cy="214920"/>
                </a:xfrm>
                <a:prstGeom prst="rect">
                  <a:avLst/>
                </a:prstGeom>
              </p:spPr>
            </p:pic>
          </mc:Fallback>
        </mc:AlternateContent>
      </p:grpSp>
      <p:grpSp>
        <p:nvGrpSpPr>
          <p:cNvPr id="73" name="Group 72">
            <a:extLst>
              <a:ext uri="{FF2B5EF4-FFF2-40B4-BE49-F238E27FC236}">
                <a16:creationId xmlns:a16="http://schemas.microsoft.com/office/drawing/2014/main" id="{CFFC831F-7893-F84D-30BF-0EB0C0F3D6C3}"/>
              </a:ext>
            </a:extLst>
          </p:cNvPr>
          <p:cNvGrpSpPr/>
          <p:nvPr/>
        </p:nvGrpSpPr>
        <p:grpSpPr>
          <a:xfrm>
            <a:off x="3552498" y="3441314"/>
            <a:ext cx="181800" cy="396000"/>
            <a:chOff x="3552498" y="3441314"/>
            <a:chExt cx="181800" cy="396000"/>
          </a:xfrm>
        </p:grpSpPr>
        <mc:AlternateContent xmlns:mc="http://schemas.openxmlformats.org/markup-compatibility/2006" xmlns:p14="http://schemas.microsoft.com/office/powerpoint/2010/main">
          <mc:Choice Requires="p14">
            <p:contentPart p14:bwMode="auto" r:id="rId106">
              <p14:nvContentPartPr>
                <p14:cNvPr id="44" name="Ink 43">
                  <a:extLst>
                    <a:ext uri="{FF2B5EF4-FFF2-40B4-BE49-F238E27FC236}">
                      <a16:creationId xmlns:a16="http://schemas.microsoft.com/office/drawing/2014/main" id="{DC468AFA-3BB6-0105-E773-064BF5A2C749}"/>
                    </a:ext>
                  </a:extLst>
                </p14:cNvPr>
                <p14:cNvContentPartPr/>
                <p14:nvPr/>
              </p14:nvContentPartPr>
              <p14:xfrm>
                <a:off x="3650058" y="3770354"/>
                <a:ext cx="5040" cy="16200"/>
              </p14:xfrm>
            </p:contentPart>
          </mc:Choice>
          <mc:Fallback xmlns="">
            <p:pic>
              <p:nvPicPr>
                <p:cNvPr id="44" name="Ink 43">
                  <a:extLst>
                    <a:ext uri="{FF2B5EF4-FFF2-40B4-BE49-F238E27FC236}">
                      <a16:creationId xmlns:a16="http://schemas.microsoft.com/office/drawing/2014/main" id="{DC468AFA-3BB6-0105-E773-064BF5A2C749}"/>
                    </a:ext>
                  </a:extLst>
                </p:cNvPr>
                <p:cNvPicPr/>
                <p:nvPr/>
              </p:nvPicPr>
              <p:blipFill>
                <a:blip r:embed="rId107"/>
                <a:stretch>
                  <a:fillRect/>
                </a:stretch>
              </p:blipFill>
              <p:spPr>
                <a:xfrm>
                  <a:off x="3641058" y="3761354"/>
                  <a:ext cx="2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5" name="Ink 44">
                  <a:extLst>
                    <a:ext uri="{FF2B5EF4-FFF2-40B4-BE49-F238E27FC236}">
                      <a16:creationId xmlns:a16="http://schemas.microsoft.com/office/drawing/2014/main" id="{3A03F7FC-72B1-1A62-19EA-4F8569B53E7A}"/>
                    </a:ext>
                  </a:extLst>
                </p14:cNvPr>
                <p14:cNvContentPartPr/>
                <p14:nvPr/>
              </p14:nvContentPartPr>
              <p14:xfrm>
                <a:off x="3640698" y="3783674"/>
                <a:ext cx="93600" cy="12960"/>
              </p14:xfrm>
            </p:contentPart>
          </mc:Choice>
          <mc:Fallback xmlns="">
            <p:pic>
              <p:nvPicPr>
                <p:cNvPr id="45" name="Ink 44">
                  <a:extLst>
                    <a:ext uri="{FF2B5EF4-FFF2-40B4-BE49-F238E27FC236}">
                      <a16:creationId xmlns:a16="http://schemas.microsoft.com/office/drawing/2014/main" id="{3A03F7FC-72B1-1A62-19EA-4F8569B53E7A}"/>
                    </a:ext>
                  </a:extLst>
                </p:cNvPr>
                <p:cNvPicPr/>
                <p:nvPr/>
              </p:nvPicPr>
              <p:blipFill>
                <a:blip r:embed="rId109"/>
                <a:stretch>
                  <a:fillRect/>
                </a:stretch>
              </p:blipFill>
              <p:spPr>
                <a:xfrm>
                  <a:off x="3631698" y="3775034"/>
                  <a:ext cx="111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6" name="Ink 45">
                  <a:extLst>
                    <a:ext uri="{FF2B5EF4-FFF2-40B4-BE49-F238E27FC236}">
                      <a16:creationId xmlns:a16="http://schemas.microsoft.com/office/drawing/2014/main" id="{95104B0D-0CAB-54A7-2077-8FF232C0A2EC}"/>
                    </a:ext>
                  </a:extLst>
                </p14:cNvPr>
                <p14:cNvContentPartPr/>
                <p14:nvPr/>
              </p14:nvContentPartPr>
              <p14:xfrm>
                <a:off x="3629538" y="3732914"/>
                <a:ext cx="79920" cy="104400"/>
              </p14:xfrm>
            </p:contentPart>
          </mc:Choice>
          <mc:Fallback xmlns="">
            <p:pic>
              <p:nvPicPr>
                <p:cNvPr id="46" name="Ink 45">
                  <a:extLst>
                    <a:ext uri="{FF2B5EF4-FFF2-40B4-BE49-F238E27FC236}">
                      <a16:creationId xmlns:a16="http://schemas.microsoft.com/office/drawing/2014/main" id="{95104B0D-0CAB-54A7-2077-8FF232C0A2EC}"/>
                    </a:ext>
                  </a:extLst>
                </p:cNvPr>
                <p:cNvPicPr/>
                <p:nvPr/>
              </p:nvPicPr>
              <p:blipFill>
                <a:blip r:embed="rId111"/>
                <a:stretch>
                  <a:fillRect/>
                </a:stretch>
              </p:blipFill>
              <p:spPr>
                <a:xfrm>
                  <a:off x="3620898" y="3723914"/>
                  <a:ext cx="97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3969C265-E282-0267-C1A2-B3E93665EF48}"/>
                    </a:ext>
                  </a:extLst>
                </p14:cNvPr>
                <p14:cNvContentPartPr/>
                <p14:nvPr/>
              </p14:nvContentPartPr>
              <p14:xfrm>
                <a:off x="3552498" y="3441314"/>
                <a:ext cx="68040" cy="334080"/>
              </p14:xfrm>
            </p:contentPart>
          </mc:Choice>
          <mc:Fallback xmlns="">
            <p:pic>
              <p:nvPicPr>
                <p:cNvPr id="72" name="Ink 71">
                  <a:extLst>
                    <a:ext uri="{FF2B5EF4-FFF2-40B4-BE49-F238E27FC236}">
                      <a16:creationId xmlns:a16="http://schemas.microsoft.com/office/drawing/2014/main" id="{3969C265-E282-0267-C1A2-B3E93665EF48}"/>
                    </a:ext>
                  </a:extLst>
                </p:cNvPr>
                <p:cNvPicPr/>
                <p:nvPr/>
              </p:nvPicPr>
              <p:blipFill>
                <a:blip r:embed="rId113"/>
                <a:stretch>
                  <a:fillRect/>
                </a:stretch>
              </p:blipFill>
              <p:spPr>
                <a:xfrm>
                  <a:off x="3543858" y="3432314"/>
                  <a:ext cx="85680" cy="351720"/>
                </a:xfrm>
                <a:prstGeom prst="rect">
                  <a:avLst/>
                </a:prstGeom>
              </p:spPr>
            </p:pic>
          </mc:Fallback>
        </mc:AlternateContent>
      </p:grpSp>
    </p:spTree>
    <p:extLst>
      <p:ext uri="{BB962C8B-B14F-4D97-AF65-F5344CB8AC3E}">
        <p14:creationId xmlns:p14="http://schemas.microsoft.com/office/powerpoint/2010/main" val="510610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6FCA7B-6029-9215-7322-EE2767278D7D}"/>
              </a:ext>
            </a:extLst>
          </p:cNvPr>
          <p:cNvPicPr>
            <a:picLocks noChangeAspect="1"/>
          </p:cNvPicPr>
          <p:nvPr/>
        </p:nvPicPr>
        <p:blipFill>
          <a:blip r:embed="rId2"/>
          <a:stretch>
            <a:fillRect/>
          </a:stretch>
        </p:blipFill>
        <p:spPr>
          <a:xfrm>
            <a:off x="542444" y="883699"/>
            <a:ext cx="11088061" cy="5090601"/>
          </a:xfrm>
          <a:prstGeom prst="rect">
            <a:avLst/>
          </a:prstGeom>
        </p:spPr>
      </p:pic>
      <p:sp>
        <p:nvSpPr>
          <p:cNvPr id="2" name="Slide Number Placeholder 1">
            <a:extLst>
              <a:ext uri="{FF2B5EF4-FFF2-40B4-BE49-F238E27FC236}">
                <a16:creationId xmlns:a16="http://schemas.microsoft.com/office/drawing/2014/main" id="{31EADDF3-9DB8-054B-98A8-70315B3F2D14}"/>
              </a:ext>
            </a:extLst>
          </p:cNvPr>
          <p:cNvSpPr>
            <a:spLocks noGrp="1"/>
          </p:cNvSpPr>
          <p:nvPr>
            <p:ph type="sldNum" sz="quarter" idx="12"/>
          </p:nvPr>
        </p:nvSpPr>
        <p:spPr/>
        <p:txBody>
          <a:bodyPr/>
          <a:lstStyle/>
          <a:p>
            <a:fld id="{C795FC6A-1DDE-4D80-97D7-06017F2A69D1}" type="slidenum">
              <a:rPr lang="en-US" smtClean="0"/>
              <a:t>38</a:t>
            </a:fld>
            <a:endParaRPr lang="en-US"/>
          </a:p>
        </p:txBody>
      </p:sp>
    </p:spTree>
    <p:extLst>
      <p:ext uri="{BB962C8B-B14F-4D97-AF65-F5344CB8AC3E}">
        <p14:creationId xmlns:p14="http://schemas.microsoft.com/office/powerpoint/2010/main" val="1949891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86EAFC-9291-F0E7-F6CF-A990ABDED598}"/>
              </a:ext>
            </a:extLst>
          </p:cNvPr>
          <p:cNvPicPr>
            <a:picLocks noChangeAspect="1"/>
          </p:cNvPicPr>
          <p:nvPr/>
        </p:nvPicPr>
        <p:blipFill>
          <a:blip r:embed="rId2"/>
          <a:stretch>
            <a:fillRect/>
          </a:stretch>
        </p:blipFill>
        <p:spPr>
          <a:xfrm>
            <a:off x="426228" y="1497162"/>
            <a:ext cx="11339543" cy="3863675"/>
          </a:xfrm>
          <a:prstGeom prst="rect">
            <a:avLst/>
          </a:prstGeom>
        </p:spPr>
      </p:pic>
      <p:sp>
        <p:nvSpPr>
          <p:cNvPr id="2" name="Slide Number Placeholder 1">
            <a:extLst>
              <a:ext uri="{FF2B5EF4-FFF2-40B4-BE49-F238E27FC236}">
                <a16:creationId xmlns:a16="http://schemas.microsoft.com/office/drawing/2014/main" id="{D9A63E9F-3A83-136A-6632-62205CB7B851}"/>
              </a:ext>
            </a:extLst>
          </p:cNvPr>
          <p:cNvSpPr>
            <a:spLocks noGrp="1"/>
          </p:cNvSpPr>
          <p:nvPr>
            <p:ph type="sldNum" sz="quarter" idx="12"/>
          </p:nvPr>
        </p:nvSpPr>
        <p:spPr/>
        <p:txBody>
          <a:bodyPr/>
          <a:lstStyle/>
          <a:p>
            <a:fld id="{C795FC6A-1DDE-4D80-97D7-06017F2A69D1}" type="slidenum">
              <a:rPr lang="en-US" smtClean="0"/>
              <a:t>39</a:t>
            </a:fld>
            <a:endParaRPr lang="en-US"/>
          </a:p>
        </p:txBody>
      </p:sp>
    </p:spTree>
    <p:extLst>
      <p:ext uri="{BB962C8B-B14F-4D97-AF65-F5344CB8AC3E}">
        <p14:creationId xmlns:p14="http://schemas.microsoft.com/office/powerpoint/2010/main" val="1648244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5323B-CF29-AE9E-5AF2-1255A6D2FC07}"/>
              </a:ext>
            </a:extLst>
          </p:cNvPr>
          <p:cNvPicPr>
            <a:picLocks noChangeAspect="1"/>
          </p:cNvPicPr>
          <p:nvPr/>
        </p:nvPicPr>
        <p:blipFill>
          <a:blip r:embed="rId2"/>
          <a:stretch>
            <a:fillRect/>
          </a:stretch>
        </p:blipFill>
        <p:spPr>
          <a:xfrm>
            <a:off x="453433" y="527773"/>
            <a:ext cx="11133785" cy="5524979"/>
          </a:xfrm>
          <a:prstGeom prst="rect">
            <a:avLst/>
          </a:prstGeom>
        </p:spPr>
      </p:pic>
      <p:sp>
        <p:nvSpPr>
          <p:cNvPr id="2" name="Slide Number Placeholder 1">
            <a:extLst>
              <a:ext uri="{FF2B5EF4-FFF2-40B4-BE49-F238E27FC236}">
                <a16:creationId xmlns:a16="http://schemas.microsoft.com/office/drawing/2014/main" id="{5704E4FF-5355-7C5C-AB47-B534E20B7DC3}"/>
              </a:ext>
            </a:extLst>
          </p:cNvPr>
          <p:cNvSpPr>
            <a:spLocks noGrp="1"/>
          </p:cNvSpPr>
          <p:nvPr>
            <p:ph type="sldNum" sz="quarter" idx="12"/>
          </p:nvPr>
        </p:nvSpPr>
        <p:spPr/>
        <p:txBody>
          <a:bodyPr/>
          <a:lstStyle/>
          <a:p>
            <a:fld id="{C795FC6A-1DDE-4D80-97D7-06017F2A69D1}" type="slidenum">
              <a:rPr lang="en-US" smtClean="0"/>
              <a:t>4</a:t>
            </a:fld>
            <a:endParaRPr lang="en-US"/>
          </a:p>
        </p:txBody>
      </p:sp>
      <p:sp>
        <p:nvSpPr>
          <p:cNvPr id="5" name="TextBox 4">
            <a:extLst>
              <a:ext uri="{FF2B5EF4-FFF2-40B4-BE49-F238E27FC236}">
                <a16:creationId xmlns:a16="http://schemas.microsoft.com/office/drawing/2014/main" id="{50A4D2A6-9A93-0608-7E0B-ACAC2573DF65}"/>
              </a:ext>
            </a:extLst>
          </p:cNvPr>
          <p:cNvSpPr txBox="1"/>
          <p:nvPr/>
        </p:nvSpPr>
        <p:spPr>
          <a:xfrm>
            <a:off x="8317887" y="52809"/>
            <a:ext cx="3747501" cy="646331"/>
          </a:xfrm>
          <a:prstGeom prst="rect">
            <a:avLst/>
          </a:prstGeom>
          <a:noFill/>
        </p:spPr>
        <p:txBody>
          <a:bodyPr wrap="none" rtlCol="0">
            <a:spAutoFit/>
          </a:bodyPr>
          <a:lstStyle/>
          <a:p>
            <a:r>
              <a:rPr lang="en-US" dirty="0"/>
              <a:t>Churn – who will unsubscribe services</a:t>
            </a:r>
          </a:p>
          <a:p>
            <a:r>
              <a:rPr lang="en-US" dirty="0"/>
              <a:t>No Churn – who will not unsubscribe</a:t>
            </a:r>
          </a:p>
        </p:txBody>
      </p:sp>
    </p:spTree>
    <p:extLst>
      <p:ext uri="{BB962C8B-B14F-4D97-AF65-F5344CB8AC3E}">
        <p14:creationId xmlns:p14="http://schemas.microsoft.com/office/powerpoint/2010/main" val="2000771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20B986-B000-56C2-4BA6-BB40E67BEE2F}"/>
              </a:ext>
            </a:extLst>
          </p:cNvPr>
          <p:cNvPicPr>
            <a:picLocks noChangeAspect="1"/>
          </p:cNvPicPr>
          <p:nvPr/>
        </p:nvPicPr>
        <p:blipFill>
          <a:blip r:embed="rId2"/>
          <a:stretch>
            <a:fillRect/>
          </a:stretch>
        </p:blipFill>
        <p:spPr>
          <a:xfrm>
            <a:off x="433849" y="0"/>
            <a:ext cx="11324301" cy="5479255"/>
          </a:xfrm>
          <a:prstGeom prst="rect">
            <a:avLst/>
          </a:prstGeom>
        </p:spPr>
      </p:pic>
      <p:sp>
        <p:nvSpPr>
          <p:cNvPr id="2" name="Slide Number Placeholder 1">
            <a:extLst>
              <a:ext uri="{FF2B5EF4-FFF2-40B4-BE49-F238E27FC236}">
                <a16:creationId xmlns:a16="http://schemas.microsoft.com/office/drawing/2014/main" id="{38B9220A-08AA-85DD-A7E7-F253DEF11D2E}"/>
              </a:ext>
            </a:extLst>
          </p:cNvPr>
          <p:cNvSpPr>
            <a:spLocks noGrp="1"/>
          </p:cNvSpPr>
          <p:nvPr>
            <p:ph type="sldNum" sz="quarter" idx="12"/>
          </p:nvPr>
        </p:nvSpPr>
        <p:spPr/>
        <p:txBody>
          <a:bodyPr/>
          <a:lstStyle/>
          <a:p>
            <a:fld id="{C795FC6A-1DDE-4D80-97D7-06017F2A69D1}" type="slidenum">
              <a:rPr lang="en-US" smtClean="0"/>
              <a:t>40</a:t>
            </a:fld>
            <a:endParaRPr lang="en-US"/>
          </a:p>
        </p:txBody>
      </p:sp>
    </p:spTree>
    <p:extLst>
      <p:ext uri="{BB962C8B-B14F-4D97-AF65-F5344CB8AC3E}">
        <p14:creationId xmlns:p14="http://schemas.microsoft.com/office/powerpoint/2010/main" val="386761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E5142B-D776-5AEF-374A-BB5BA914FC30}"/>
              </a:ext>
            </a:extLst>
          </p:cNvPr>
          <p:cNvPicPr>
            <a:picLocks noChangeAspect="1"/>
          </p:cNvPicPr>
          <p:nvPr/>
        </p:nvPicPr>
        <p:blipFill>
          <a:blip r:embed="rId2"/>
          <a:stretch>
            <a:fillRect/>
          </a:stretch>
        </p:blipFill>
        <p:spPr>
          <a:xfrm>
            <a:off x="517676" y="184502"/>
            <a:ext cx="11156647" cy="2217612"/>
          </a:xfrm>
          <a:prstGeom prst="rect">
            <a:avLst/>
          </a:prstGeom>
        </p:spPr>
      </p:pic>
      <p:sp>
        <p:nvSpPr>
          <p:cNvPr id="4" name="TextBox 3">
            <a:extLst>
              <a:ext uri="{FF2B5EF4-FFF2-40B4-BE49-F238E27FC236}">
                <a16:creationId xmlns:a16="http://schemas.microsoft.com/office/drawing/2014/main" id="{141F0FD1-FE29-B505-C665-0E26481B7720}"/>
              </a:ext>
            </a:extLst>
          </p:cNvPr>
          <p:cNvSpPr txBox="1"/>
          <p:nvPr/>
        </p:nvSpPr>
        <p:spPr>
          <a:xfrm>
            <a:off x="517676" y="2506506"/>
            <a:ext cx="10992153" cy="646331"/>
          </a:xfrm>
          <a:prstGeom prst="rect">
            <a:avLst/>
          </a:prstGeom>
          <a:noFill/>
        </p:spPr>
        <p:txBody>
          <a:bodyPr wrap="square">
            <a:spAutoFit/>
          </a:bodyPr>
          <a:lstStyle/>
          <a:p>
            <a:r>
              <a:rPr lang="en-US" dirty="0"/>
              <a:t>To compute R-squared, we call the model’s .score() method, passing the test features and targets. Here the features only explain about 35 percent of blood glucose level variance.</a:t>
            </a:r>
          </a:p>
        </p:txBody>
      </p:sp>
      <p:pic>
        <p:nvPicPr>
          <p:cNvPr id="6" name="Picture 5">
            <a:extLst>
              <a:ext uri="{FF2B5EF4-FFF2-40B4-BE49-F238E27FC236}">
                <a16:creationId xmlns:a16="http://schemas.microsoft.com/office/drawing/2014/main" id="{4C2EE951-7568-F9E7-6591-24AB32E2822A}"/>
              </a:ext>
            </a:extLst>
          </p:cNvPr>
          <p:cNvPicPr>
            <a:picLocks noChangeAspect="1"/>
          </p:cNvPicPr>
          <p:nvPr/>
        </p:nvPicPr>
        <p:blipFill>
          <a:blip r:embed="rId3"/>
          <a:stretch>
            <a:fillRect/>
          </a:stretch>
        </p:blipFill>
        <p:spPr>
          <a:xfrm>
            <a:off x="517676" y="3213687"/>
            <a:ext cx="11255715" cy="2674852"/>
          </a:xfrm>
          <a:prstGeom prst="rect">
            <a:avLst/>
          </a:prstGeom>
        </p:spPr>
      </p:pic>
      <p:sp>
        <p:nvSpPr>
          <p:cNvPr id="8" name="TextBox 7">
            <a:extLst>
              <a:ext uri="{FF2B5EF4-FFF2-40B4-BE49-F238E27FC236}">
                <a16:creationId xmlns:a16="http://schemas.microsoft.com/office/drawing/2014/main" id="{1172ABC0-B3F5-04B6-A38E-754A4923954E}"/>
              </a:ext>
            </a:extLst>
          </p:cNvPr>
          <p:cNvSpPr txBox="1"/>
          <p:nvPr/>
        </p:nvSpPr>
        <p:spPr>
          <a:xfrm>
            <a:off x="648303" y="5967642"/>
            <a:ext cx="11026019" cy="369332"/>
          </a:xfrm>
          <a:prstGeom prst="rect">
            <a:avLst/>
          </a:prstGeom>
          <a:noFill/>
        </p:spPr>
        <p:txBody>
          <a:bodyPr wrap="square">
            <a:spAutoFit/>
          </a:bodyPr>
          <a:lstStyle/>
          <a:p>
            <a:r>
              <a:rPr lang="en-US" dirty="0"/>
              <a:t>The model has an average error for blood glucose levels of around 24 milligrams per deciliter.</a:t>
            </a:r>
          </a:p>
        </p:txBody>
      </p:sp>
      <p:sp>
        <p:nvSpPr>
          <p:cNvPr id="3" name="Slide Number Placeholder 2">
            <a:extLst>
              <a:ext uri="{FF2B5EF4-FFF2-40B4-BE49-F238E27FC236}">
                <a16:creationId xmlns:a16="http://schemas.microsoft.com/office/drawing/2014/main" id="{6FA01DA3-CDDF-8FEC-D3FC-5E0657471E9B}"/>
              </a:ext>
            </a:extLst>
          </p:cNvPr>
          <p:cNvSpPr>
            <a:spLocks noGrp="1"/>
          </p:cNvSpPr>
          <p:nvPr>
            <p:ph type="sldNum" sz="quarter" idx="12"/>
          </p:nvPr>
        </p:nvSpPr>
        <p:spPr/>
        <p:txBody>
          <a:bodyPr/>
          <a:lstStyle/>
          <a:p>
            <a:fld id="{C795FC6A-1DDE-4D80-97D7-06017F2A69D1}" type="slidenum">
              <a:rPr lang="en-US" smtClean="0"/>
              <a:t>41</a:t>
            </a:fld>
            <a:endParaRPr lang="en-US" dirty="0"/>
          </a:p>
        </p:txBody>
      </p:sp>
    </p:spTree>
    <p:extLst>
      <p:ext uri="{BB962C8B-B14F-4D97-AF65-F5344CB8AC3E}">
        <p14:creationId xmlns:p14="http://schemas.microsoft.com/office/powerpoint/2010/main" val="282024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47EB28-4ADA-DF36-C4D2-F5696E4A9BF4}"/>
              </a:ext>
            </a:extLst>
          </p:cNvPr>
          <p:cNvSpPr txBox="1"/>
          <p:nvPr/>
        </p:nvSpPr>
        <p:spPr>
          <a:xfrm>
            <a:off x="0" y="0"/>
            <a:ext cx="12192000" cy="2862322"/>
          </a:xfrm>
          <a:prstGeom prst="rect">
            <a:avLst/>
          </a:prstGeom>
          <a:noFill/>
        </p:spPr>
        <p:txBody>
          <a:bodyPr wrap="square">
            <a:spAutoFit/>
          </a:bodyPr>
          <a:lstStyle/>
          <a:p>
            <a:r>
              <a:rPr lang="en-US" b="1" dirty="0"/>
              <a:t>Fit and predict for regression</a:t>
            </a:r>
          </a:p>
          <a:p>
            <a:r>
              <a:rPr lang="en-US" dirty="0"/>
              <a:t>Now you have seen how linear regression works, your task is to create a multiple linear regression model using all of the features in the </a:t>
            </a:r>
            <a:r>
              <a:rPr lang="en-US" dirty="0" err="1"/>
              <a:t>sales_df</a:t>
            </a:r>
            <a:r>
              <a:rPr lang="en-US" dirty="0"/>
              <a:t> dataset. As a reminder, here are the first two rows:</a:t>
            </a:r>
          </a:p>
          <a:p>
            <a:endParaRPr lang="en-US" dirty="0"/>
          </a:p>
          <a:p>
            <a:endParaRPr lang="en-US" dirty="0"/>
          </a:p>
          <a:p>
            <a:endParaRPr lang="en-US" dirty="0"/>
          </a:p>
          <a:p>
            <a:endParaRPr lang="en-US" dirty="0"/>
          </a:p>
          <a:p>
            <a:endParaRPr lang="en-US" dirty="0"/>
          </a:p>
          <a:p>
            <a:r>
              <a:rPr lang="en-US" dirty="0"/>
              <a:t>You will then use this model to predict sales based on the values of the test features.</a:t>
            </a:r>
          </a:p>
          <a:p>
            <a:endParaRPr lang="en-US" dirty="0"/>
          </a:p>
        </p:txBody>
      </p:sp>
      <p:sp>
        <p:nvSpPr>
          <p:cNvPr id="6" name="TextBox 5">
            <a:extLst>
              <a:ext uri="{FF2B5EF4-FFF2-40B4-BE49-F238E27FC236}">
                <a16:creationId xmlns:a16="http://schemas.microsoft.com/office/drawing/2014/main" id="{96CA26C8-00F6-91A9-298E-B2561FE0725B}"/>
              </a:ext>
            </a:extLst>
          </p:cNvPr>
          <p:cNvSpPr txBox="1"/>
          <p:nvPr/>
        </p:nvSpPr>
        <p:spPr>
          <a:xfrm>
            <a:off x="155221" y="2551837"/>
            <a:ext cx="10933694" cy="1754326"/>
          </a:xfrm>
          <a:prstGeom prst="rect">
            <a:avLst/>
          </a:prstGeom>
          <a:noFill/>
        </p:spPr>
        <p:txBody>
          <a:bodyPr wrap="square">
            <a:spAutoFit/>
          </a:bodyPr>
          <a:lstStyle/>
          <a:p>
            <a:pPr marL="285750" indent="-285750">
              <a:buFont typeface="Arial" panose="020B0604020202020204" pitchFamily="34" charset="0"/>
              <a:buChar char="•"/>
            </a:pPr>
            <a:r>
              <a:rPr lang="en-US" dirty="0"/>
              <a:t>Create X, an array containing values of all features in </a:t>
            </a:r>
            <a:r>
              <a:rPr lang="en-US" dirty="0" err="1"/>
              <a:t>sales_df</a:t>
            </a:r>
            <a:r>
              <a:rPr lang="en-US" dirty="0"/>
              <a:t>, and y, containing all values from the "sales" column.</a:t>
            </a:r>
          </a:p>
          <a:p>
            <a:pPr marL="285750" indent="-285750">
              <a:buFont typeface="Arial" panose="020B0604020202020204" pitchFamily="34" charset="0"/>
              <a:buChar char="•"/>
            </a:pPr>
            <a:r>
              <a:rPr lang="en-US" dirty="0"/>
              <a:t>Instantiate a linear regression model.</a:t>
            </a:r>
          </a:p>
          <a:p>
            <a:pPr marL="285750" indent="-285750">
              <a:buFont typeface="Arial" panose="020B0604020202020204" pitchFamily="34" charset="0"/>
              <a:buChar char="•"/>
            </a:pPr>
            <a:r>
              <a:rPr lang="en-US" dirty="0"/>
              <a:t>Fit the model to the training data.</a:t>
            </a:r>
          </a:p>
          <a:p>
            <a:pPr marL="285750" indent="-285750">
              <a:buFont typeface="Arial" panose="020B0604020202020204" pitchFamily="34" charset="0"/>
              <a:buChar char="•"/>
            </a:pPr>
            <a:r>
              <a:rPr lang="en-US" dirty="0"/>
              <a:t>Create </a:t>
            </a:r>
            <a:r>
              <a:rPr lang="en-US" dirty="0" err="1"/>
              <a:t>y_pred</a:t>
            </a:r>
            <a:r>
              <a:rPr lang="en-US" dirty="0"/>
              <a:t>, making predictions for sales using the test features.</a:t>
            </a:r>
          </a:p>
          <a:p>
            <a:pPr marL="285750" indent="-285750">
              <a:buFont typeface="Arial" panose="020B0604020202020204" pitchFamily="34" charset="0"/>
              <a:buChar char="•"/>
            </a:pPr>
            <a:r>
              <a:rPr lang="en-US" dirty="0"/>
              <a:t>Print the first two values of </a:t>
            </a:r>
            <a:r>
              <a:rPr lang="en-US" dirty="0" err="1"/>
              <a:t>y_pred</a:t>
            </a:r>
            <a:r>
              <a:rPr lang="en-US" dirty="0"/>
              <a:t> and </a:t>
            </a:r>
            <a:r>
              <a:rPr lang="en-US" dirty="0" err="1"/>
              <a:t>y_test</a:t>
            </a:r>
            <a:endParaRPr lang="en-US" dirty="0"/>
          </a:p>
        </p:txBody>
      </p:sp>
      <p:pic>
        <p:nvPicPr>
          <p:cNvPr id="8" name="Picture 7">
            <a:extLst>
              <a:ext uri="{FF2B5EF4-FFF2-40B4-BE49-F238E27FC236}">
                <a16:creationId xmlns:a16="http://schemas.microsoft.com/office/drawing/2014/main" id="{D1B9FC7A-4B8D-E042-072D-1A009FC9215C}"/>
              </a:ext>
            </a:extLst>
          </p:cNvPr>
          <p:cNvPicPr>
            <a:picLocks noChangeAspect="1"/>
          </p:cNvPicPr>
          <p:nvPr/>
        </p:nvPicPr>
        <p:blipFill>
          <a:blip r:embed="rId2"/>
          <a:stretch>
            <a:fillRect/>
          </a:stretch>
        </p:blipFill>
        <p:spPr>
          <a:xfrm>
            <a:off x="1602223" y="1090437"/>
            <a:ext cx="4646167" cy="1072192"/>
          </a:xfrm>
          <a:prstGeom prst="rect">
            <a:avLst/>
          </a:prstGeom>
        </p:spPr>
      </p:pic>
      <p:pic>
        <p:nvPicPr>
          <p:cNvPr id="10" name="Picture 9">
            <a:extLst>
              <a:ext uri="{FF2B5EF4-FFF2-40B4-BE49-F238E27FC236}">
                <a16:creationId xmlns:a16="http://schemas.microsoft.com/office/drawing/2014/main" id="{5E756737-222A-7E54-6A06-EAB7A85CEE23}"/>
              </a:ext>
            </a:extLst>
          </p:cNvPr>
          <p:cNvPicPr>
            <a:picLocks noChangeAspect="1"/>
          </p:cNvPicPr>
          <p:nvPr/>
        </p:nvPicPr>
        <p:blipFill>
          <a:blip r:embed="rId3"/>
          <a:stretch>
            <a:fillRect/>
          </a:stretch>
        </p:blipFill>
        <p:spPr>
          <a:xfrm>
            <a:off x="155221" y="4330612"/>
            <a:ext cx="11597241" cy="321369"/>
          </a:xfrm>
          <a:prstGeom prst="rect">
            <a:avLst/>
          </a:prstGeom>
        </p:spPr>
      </p:pic>
      <p:sp>
        <p:nvSpPr>
          <p:cNvPr id="12" name="TextBox 11">
            <a:extLst>
              <a:ext uri="{FF2B5EF4-FFF2-40B4-BE49-F238E27FC236}">
                <a16:creationId xmlns:a16="http://schemas.microsoft.com/office/drawing/2014/main" id="{0D5B01F0-EF70-E15B-182A-4D075D4AE519}"/>
              </a:ext>
            </a:extLst>
          </p:cNvPr>
          <p:cNvSpPr txBox="1"/>
          <p:nvPr/>
        </p:nvSpPr>
        <p:spPr>
          <a:xfrm>
            <a:off x="155221" y="4813994"/>
            <a:ext cx="11485237" cy="1200329"/>
          </a:xfrm>
          <a:prstGeom prst="rect">
            <a:avLst/>
          </a:prstGeom>
          <a:noFill/>
        </p:spPr>
        <p:txBody>
          <a:bodyPr wrap="square">
            <a:spAutoFit/>
          </a:bodyPr>
          <a:lstStyle/>
          <a:p>
            <a:pPr marL="285750" indent="-285750">
              <a:buFont typeface="Arial" panose="020B0604020202020204" pitchFamily="34" charset="0"/>
              <a:buChar char="•"/>
            </a:pPr>
            <a:r>
              <a:rPr lang="en-US" dirty="0"/>
              <a:t>Calculate the model's R-squared score by passing the test feature values and the test target values to an appropriate method.</a:t>
            </a:r>
          </a:p>
          <a:p>
            <a:pPr marL="285750" indent="-285750">
              <a:buFont typeface="Arial" panose="020B0604020202020204" pitchFamily="34" charset="0"/>
              <a:buChar char="•"/>
            </a:pPr>
            <a:r>
              <a:rPr lang="en-US" dirty="0"/>
              <a:t>Calculate the model's root mean squared error using </a:t>
            </a:r>
            <a:r>
              <a:rPr lang="en-US" dirty="0" err="1"/>
              <a:t>y_test</a:t>
            </a:r>
            <a:r>
              <a:rPr lang="en-US" dirty="0"/>
              <a:t> and </a:t>
            </a:r>
            <a:r>
              <a:rPr lang="en-US" dirty="0" err="1"/>
              <a:t>y_pred</a:t>
            </a:r>
            <a:r>
              <a:rPr lang="en-US" dirty="0"/>
              <a:t>.</a:t>
            </a:r>
          </a:p>
          <a:p>
            <a:pPr marL="285750" indent="-285750">
              <a:buFont typeface="Arial" panose="020B0604020202020204" pitchFamily="34" charset="0"/>
              <a:buChar char="•"/>
            </a:pPr>
            <a:r>
              <a:rPr lang="en-US" dirty="0"/>
              <a:t>Print </a:t>
            </a:r>
            <a:r>
              <a:rPr lang="en-US" dirty="0" err="1"/>
              <a:t>r_squared</a:t>
            </a:r>
            <a:r>
              <a:rPr lang="en-US" dirty="0"/>
              <a:t> and </a:t>
            </a:r>
            <a:r>
              <a:rPr lang="en-US" dirty="0" err="1"/>
              <a:t>rmse</a:t>
            </a:r>
            <a:r>
              <a:rPr lang="en-US" dirty="0"/>
              <a:t>.</a:t>
            </a:r>
          </a:p>
        </p:txBody>
      </p:sp>
      <p:pic>
        <p:nvPicPr>
          <p:cNvPr id="14" name="Picture 13">
            <a:extLst>
              <a:ext uri="{FF2B5EF4-FFF2-40B4-BE49-F238E27FC236}">
                <a16:creationId xmlns:a16="http://schemas.microsoft.com/office/drawing/2014/main" id="{9596D9A0-3644-AF79-E71A-773C1E05EE33}"/>
              </a:ext>
            </a:extLst>
          </p:cNvPr>
          <p:cNvPicPr>
            <a:picLocks noChangeAspect="1"/>
          </p:cNvPicPr>
          <p:nvPr/>
        </p:nvPicPr>
        <p:blipFill>
          <a:blip r:embed="rId4"/>
          <a:stretch>
            <a:fillRect/>
          </a:stretch>
        </p:blipFill>
        <p:spPr>
          <a:xfrm>
            <a:off x="3785240" y="6080357"/>
            <a:ext cx="3234398" cy="555912"/>
          </a:xfrm>
          <a:prstGeom prst="rect">
            <a:avLst/>
          </a:prstGeom>
        </p:spPr>
      </p:pic>
      <p:sp>
        <p:nvSpPr>
          <p:cNvPr id="2" name="Slide Number Placeholder 1">
            <a:extLst>
              <a:ext uri="{FF2B5EF4-FFF2-40B4-BE49-F238E27FC236}">
                <a16:creationId xmlns:a16="http://schemas.microsoft.com/office/drawing/2014/main" id="{2EA44F7B-BC92-6E6D-D603-36F259D1B01F}"/>
              </a:ext>
            </a:extLst>
          </p:cNvPr>
          <p:cNvSpPr>
            <a:spLocks noGrp="1"/>
          </p:cNvSpPr>
          <p:nvPr>
            <p:ph type="sldNum" sz="quarter" idx="12"/>
          </p:nvPr>
        </p:nvSpPr>
        <p:spPr/>
        <p:txBody>
          <a:bodyPr/>
          <a:lstStyle/>
          <a:p>
            <a:fld id="{C795FC6A-1DDE-4D80-97D7-06017F2A69D1}" type="slidenum">
              <a:rPr lang="en-US" smtClean="0"/>
              <a:t>42</a:t>
            </a:fld>
            <a:endParaRPr lang="en-US"/>
          </a:p>
        </p:txBody>
      </p:sp>
    </p:spTree>
    <p:extLst>
      <p:ext uri="{BB962C8B-B14F-4D97-AF65-F5344CB8AC3E}">
        <p14:creationId xmlns:p14="http://schemas.microsoft.com/office/powerpoint/2010/main" val="1643713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A2E68-1EBD-E36B-CBE0-F8C5AC904F42}"/>
              </a:ext>
            </a:extLst>
          </p:cNvPr>
          <p:cNvPicPr>
            <a:picLocks noChangeAspect="1"/>
          </p:cNvPicPr>
          <p:nvPr/>
        </p:nvPicPr>
        <p:blipFill>
          <a:blip r:embed="rId2"/>
          <a:stretch>
            <a:fillRect/>
          </a:stretch>
        </p:blipFill>
        <p:spPr>
          <a:xfrm>
            <a:off x="532918" y="136884"/>
            <a:ext cx="11126164" cy="2171888"/>
          </a:xfrm>
          <a:prstGeom prst="rect">
            <a:avLst/>
          </a:prstGeom>
        </p:spPr>
      </p:pic>
      <p:sp>
        <p:nvSpPr>
          <p:cNvPr id="7" name="TextBox 6">
            <a:extLst>
              <a:ext uri="{FF2B5EF4-FFF2-40B4-BE49-F238E27FC236}">
                <a16:creationId xmlns:a16="http://schemas.microsoft.com/office/drawing/2014/main" id="{38BEC1D2-C4FB-A7BA-39BE-617910951AB1}"/>
              </a:ext>
            </a:extLst>
          </p:cNvPr>
          <p:cNvSpPr txBox="1"/>
          <p:nvPr/>
        </p:nvSpPr>
        <p:spPr>
          <a:xfrm>
            <a:off x="729222" y="5855514"/>
            <a:ext cx="10929859" cy="646331"/>
          </a:xfrm>
          <a:prstGeom prst="rect">
            <a:avLst/>
          </a:prstGeom>
          <a:noFill/>
        </p:spPr>
        <p:txBody>
          <a:bodyPr wrap="square">
            <a:spAutoFit/>
          </a:bodyPr>
          <a:lstStyle/>
          <a:p>
            <a:r>
              <a:rPr lang="en-US" dirty="0"/>
              <a:t>We begin by splitting the dataset into five groups or folds.</a:t>
            </a:r>
            <a:r>
              <a:rPr lang="en-US" b="0" i="0" dirty="0">
                <a:solidFill>
                  <a:srgbClr val="05192D"/>
                </a:solidFill>
                <a:effectLst/>
                <a:latin typeface="Studio-Feixen-Sans"/>
              </a:rPr>
              <a:t> Then we set aside the first fold as a test set,</a:t>
            </a:r>
            <a:r>
              <a:rPr lang="en-US" dirty="0"/>
              <a:t> </a:t>
            </a:r>
            <a:r>
              <a:rPr lang="en-US" b="0" i="0" dirty="0">
                <a:solidFill>
                  <a:srgbClr val="05192D"/>
                </a:solidFill>
                <a:effectLst/>
                <a:latin typeface="Studio-Feixen-Sans"/>
              </a:rPr>
              <a:t>fit our model on the remaining four folds, predict on our test set, and compute the metric of interest, such as R-squared.</a:t>
            </a:r>
            <a:endParaRPr lang="en-US" dirty="0"/>
          </a:p>
        </p:txBody>
      </p:sp>
      <p:pic>
        <p:nvPicPr>
          <p:cNvPr id="9" name="Picture 8">
            <a:extLst>
              <a:ext uri="{FF2B5EF4-FFF2-40B4-BE49-F238E27FC236}">
                <a16:creationId xmlns:a16="http://schemas.microsoft.com/office/drawing/2014/main" id="{7277860A-14C1-C6D3-59F7-A6F930B8119C}"/>
              </a:ext>
            </a:extLst>
          </p:cNvPr>
          <p:cNvPicPr>
            <a:picLocks noChangeAspect="1"/>
          </p:cNvPicPr>
          <p:nvPr/>
        </p:nvPicPr>
        <p:blipFill>
          <a:blip r:embed="rId3"/>
          <a:stretch>
            <a:fillRect/>
          </a:stretch>
        </p:blipFill>
        <p:spPr>
          <a:xfrm>
            <a:off x="729223" y="2489425"/>
            <a:ext cx="11110923" cy="3185436"/>
          </a:xfrm>
          <a:prstGeom prst="rect">
            <a:avLst/>
          </a:prstGeom>
        </p:spPr>
      </p:pic>
      <p:sp>
        <p:nvSpPr>
          <p:cNvPr id="2" name="Slide Number Placeholder 1">
            <a:extLst>
              <a:ext uri="{FF2B5EF4-FFF2-40B4-BE49-F238E27FC236}">
                <a16:creationId xmlns:a16="http://schemas.microsoft.com/office/drawing/2014/main" id="{0026A475-9D84-BEAD-45C4-89C7D6F6B91C}"/>
              </a:ext>
            </a:extLst>
          </p:cNvPr>
          <p:cNvSpPr>
            <a:spLocks noGrp="1"/>
          </p:cNvSpPr>
          <p:nvPr>
            <p:ph type="sldNum" sz="quarter" idx="12"/>
          </p:nvPr>
        </p:nvSpPr>
        <p:spPr/>
        <p:txBody>
          <a:bodyPr/>
          <a:lstStyle/>
          <a:p>
            <a:fld id="{C795FC6A-1DDE-4D80-97D7-06017F2A69D1}" type="slidenum">
              <a:rPr lang="en-US" smtClean="0"/>
              <a:t>43</a:t>
            </a:fld>
            <a:endParaRPr lang="en-US"/>
          </a:p>
        </p:txBody>
      </p:sp>
    </p:spTree>
    <p:extLst>
      <p:ext uri="{BB962C8B-B14F-4D97-AF65-F5344CB8AC3E}">
        <p14:creationId xmlns:p14="http://schemas.microsoft.com/office/powerpoint/2010/main" val="3838621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492D89-A10D-078A-40C5-72F7145A2442}"/>
              </a:ext>
            </a:extLst>
          </p:cNvPr>
          <p:cNvPicPr>
            <a:picLocks noChangeAspect="1"/>
          </p:cNvPicPr>
          <p:nvPr/>
        </p:nvPicPr>
        <p:blipFill>
          <a:blip r:embed="rId2"/>
          <a:stretch>
            <a:fillRect/>
          </a:stretch>
        </p:blipFill>
        <p:spPr>
          <a:xfrm>
            <a:off x="521487" y="144495"/>
            <a:ext cx="11149026" cy="3284505"/>
          </a:xfrm>
          <a:prstGeom prst="rect">
            <a:avLst/>
          </a:prstGeom>
        </p:spPr>
      </p:pic>
      <p:pic>
        <p:nvPicPr>
          <p:cNvPr id="5" name="Picture 4">
            <a:extLst>
              <a:ext uri="{FF2B5EF4-FFF2-40B4-BE49-F238E27FC236}">
                <a16:creationId xmlns:a16="http://schemas.microsoft.com/office/drawing/2014/main" id="{F81F7E98-A46F-9145-A377-41CA61D8CE05}"/>
              </a:ext>
            </a:extLst>
          </p:cNvPr>
          <p:cNvPicPr>
            <a:picLocks noChangeAspect="1"/>
          </p:cNvPicPr>
          <p:nvPr/>
        </p:nvPicPr>
        <p:blipFill>
          <a:blip r:embed="rId3"/>
          <a:stretch>
            <a:fillRect/>
          </a:stretch>
        </p:blipFill>
        <p:spPr>
          <a:xfrm>
            <a:off x="629253" y="3779253"/>
            <a:ext cx="11194750" cy="3078747"/>
          </a:xfrm>
          <a:prstGeom prst="rect">
            <a:avLst/>
          </a:prstGeom>
        </p:spPr>
      </p:pic>
      <p:sp>
        <p:nvSpPr>
          <p:cNvPr id="2" name="Slide Number Placeholder 1">
            <a:extLst>
              <a:ext uri="{FF2B5EF4-FFF2-40B4-BE49-F238E27FC236}">
                <a16:creationId xmlns:a16="http://schemas.microsoft.com/office/drawing/2014/main" id="{4A98E80D-002F-9A90-F5DF-4471D9C6C9DC}"/>
              </a:ext>
            </a:extLst>
          </p:cNvPr>
          <p:cNvSpPr>
            <a:spLocks noGrp="1"/>
          </p:cNvSpPr>
          <p:nvPr>
            <p:ph type="sldNum" sz="quarter" idx="12"/>
          </p:nvPr>
        </p:nvSpPr>
        <p:spPr/>
        <p:txBody>
          <a:bodyPr/>
          <a:lstStyle/>
          <a:p>
            <a:fld id="{C795FC6A-1DDE-4D80-97D7-06017F2A69D1}" type="slidenum">
              <a:rPr lang="en-US" smtClean="0"/>
              <a:t>44</a:t>
            </a:fld>
            <a:endParaRPr lang="en-US"/>
          </a:p>
        </p:txBody>
      </p:sp>
    </p:spTree>
    <p:extLst>
      <p:ext uri="{BB962C8B-B14F-4D97-AF65-F5344CB8AC3E}">
        <p14:creationId xmlns:p14="http://schemas.microsoft.com/office/powerpoint/2010/main" val="2673184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44B156-6A46-0DD3-B0D3-4F7239512A30}"/>
              </a:ext>
            </a:extLst>
          </p:cNvPr>
          <p:cNvPicPr>
            <a:picLocks noChangeAspect="1"/>
          </p:cNvPicPr>
          <p:nvPr/>
        </p:nvPicPr>
        <p:blipFill>
          <a:blip r:embed="rId2"/>
          <a:stretch>
            <a:fillRect/>
          </a:stretch>
        </p:blipFill>
        <p:spPr>
          <a:xfrm>
            <a:off x="555780" y="271849"/>
            <a:ext cx="11080440" cy="2598645"/>
          </a:xfrm>
          <a:prstGeom prst="rect">
            <a:avLst/>
          </a:prstGeom>
        </p:spPr>
      </p:pic>
      <p:pic>
        <p:nvPicPr>
          <p:cNvPr id="5" name="Picture 4">
            <a:extLst>
              <a:ext uri="{FF2B5EF4-FFF2-40B4-BE49-F238E27FC236}">
                <a16:creationId xmlns:a16="http://schemas.microsoft.com/office/drawing/2014/main" id="{5A3072F5-39FF-8265-A9DD-A19642CB7725}"/>
              </a:ext>
            </a:extLst>
          </p:cNvPr>
          <p:cNvPicPr>
            <a:picLocks noChangeAspect="1"/>
          </p:cNvPicPr>
          <p:nvPr/>
        </p:nvPicPr>
        <p:blipFill>
          <a:blip r:embed="rId3"/>
          <a:stretch>
            <a:fillRect/>
          </a:stretch>
        </p:blipFill>
        <p:spPr>
          <a:xfrm>
            <a:off x="479573" y="3429000"/>
            <a:ext cx="11232853" cy="2613887"/>
          </a:xfrm>
          <a:prstGeom prst="rect">
            <a:avLst/>
          </a:prstGeom>
        </p:spPr>
      </p:pic>
      <p:sp>
        <p:nvSpPr>
          <p:cNvPr id="2" name="Slide Number Placeholder 1">
            <a:extLst>
              <a:ext uri="{FF2B5EF4-FFF2-40B4-BE49-F238E27FC236}">
                <a16:creationId xmlns:a16="http://schemas.microsoft.com/office/drawing/2014/main" id="{889A3D06-9A0A-732B-30CC-244DF15B5791}"/>
              </a:ext>
            </a:extLst>
          </p:cNvPr>
          <p:cNvSpPr>
            <a:spLocks noGrp="1"/>
          </p:cNvSpPr>
          <p:nvPr>
            <p:ph type="sldNum" sz="quarter" idx="12"/>
          </p:nvPr>
        </p:nvSpPr>
        <p:spPr/>
        <p:txBody>
          <a:bodyPr/>
          <a:lstStyle/>
          <a:p>
            <a:fld id="{C795FC6A-1DDE-4D80-97D7-06017F2A69D1}" type="slidenum">
              <a:rPr lang="en-US" smtClean="0"/>
              <a:t>45</a:t>
            </a:fld>
            <a:endParaRPr lang="en-US"/>
          </a:p>
        </p:txBody>
      </p:sp>
    </p:spTree>
    <p:extLst>
      <p:ext uri="{BB962C8B-B14F-4D97-AF65-F5344CB8AC3E}">
        <p14:creationId xmlns:p14="http://schemas.microsoft.com/office/powerpoint/2010/main" val="1061546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16F27D-4B43-DCB3-F77B-B09C2EF19A14}"/>
              </a:ext>
            </a:extLst>
          </p:cNvPr>
          <p:cNvPicPr>
            <a:picLocks noChangeAspect="1"/>
          </p:cNvPicPr>
          <p:nvPr/>
        </p:nvPicPr>
        <p:blipFill>
          <a:blip r:embed="rId2"/>
          <a:stretch>
            <a:fillRect/>
          </a:stretch>
        </p:blipFill>
        <p:spPr>
          <a:xfrm>
            <a:off x="1374676" y="624115"/>
            <a:ext cx="9442648" cy="3257667"/>
          </a:xfrm>
          <a:prstGeom prst="rect">
            <a:avLst/>
          </a:prstGeom>
        </p:spPr>
      </p:pic>
      <p:sp>
        <p:nvSpPr>
          <p:cNvPr id="2" name="Slide Number Placeholder 1">
            <a:extLst>
              <a:ext uri="{FF2B5EF4-FFF2-40B4-BE49-F238E27FC236}">
                <a16:creationId xmlns:a16="http://schemas.microsoft.com/office/drawing/2014/main" id="{4226AA4E-202A-94BA-1624-FAA594FCA845}"/>
              </a:ext>
            </a:extLst>
          </p:cNvPr>
          <p:cNvSpPr>
            <a:spLocks noGrp="1"/>
          </p:cNvSpPr>
          <p:nvPr>
            <p:ph type="sldNum" sz="quarter" idx="12"/>
          </p:nvPr>
        </p:nvSpPr>
        <p:spPr/>
        <p:txBody>
          <a:bodyPr/>
          <a:lstStyle/>
          <a:p>
            <a:fld id="{C795FC6A-1DDE-4D80-97D7-06017F2A69D1}" type="slidenum">
              <a:rPr lang="en-US" smtClean="0"/>
              <a:t>46</a:t>
            </a:fld>
            <a:endParaRPr lang="en-US"/>
          </a:p>
        </p:txBody>
      </p:sp>
      <p:grpSp>
        <p:nvGrpSpPr>
          <p:cNvPr id="10" name="Group 9">
            <a:extLst>
              <a:ext uri="{FF2B5EF4-FFF2-40B4-BE49-F238E27FC236}">
                <a16:creationId xmlns:a16="http://schemas.microsoft.com/office/drawing/2014/main" id="{867E4B7C-90ED-6D1D-0B71-96C9A18748D6}"/>
              </a:ext>
            </a:extLst>
          </p:cNvPr>
          <p:cNvGrpSpPr/>
          <p:nvPr/>
        </p:nvGrpSpPr>
        <p:grpSpPr>
          <a:xfrm>
            <a:off x="3536330" y="4600775"/>
            <a:ext cx="832320" cy="245520"/>
            <a:chOff x="3536330" y="4600775"/>
            <a:chExt cx="832320" cy="2455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9FCDFDA-CCF4-12DD-5CFB-CC40DF239641}"/>
                    </a:ext>
                  </a:extLst>
                </p14:cNvPr>
                <p14:cNvContentPartPr/>
                <p14:nvPr/>
              </p14:nvContentPartPr>
              <p14:xfrm>
                <a:off x="3536330" y="4601495"/>
                <a:ext cx="215280" cy="188280"/>
              </p14:xfrm>
            </p:contentPart>
          </mc:Choice>
          <mc:Fallback xmlns="">
            <p:pic>
              <p:nvPicPr>
                <p:cNvPr id="4" name="Ink 3">
                  <a:extLst>
                    <a:ext uri="{FF2B5EF4-FFF2-40B4-BE49-F238E27FC236}">
                      <a16:creationId xmlns:a16="http://schemas.microsoft.com/office/drawing/2014/main" id="{19FCDFDA-CCF4-12DD-5CFB-CC40DF239641}"/>
                    </a:ext>
                  </a:extLst>
                </p:cNvPr>
                <p:cNvPicPr/>
                <p:nvPr/>
              </p:nvPicPr>
              <p:blipFill>
                <a:blip r:embed="rId4"/>
                <a:stretch>
                  <a:fillRect/>
                </a:stretch>
              </p:blipFill>
              <p:spPr>
                <a:xfrm>
                  <a:off x="3527330" y="4592855"/>
                  <a:ext cx="2329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ABDF0DF-9BDA-93E7-5FE1-CC3BD013D008}"/>
                    </a:ext>
                  </a:extLst>
                </p14:cNvPr>
                <p14:cNvContentPartPr/>
                <p14:nvPr/>
              </p14:nvContentPartPr>
              <p14:xfrm>
                <a:off x="3851330" y="4789415"/>
                <a:ext cx="27000" cy="3960"/>
              </p14:xfrm>
            </p:contentPart>
          </mc:Choice>
          <mc:Fallback xmlns="">
            <p:pic>
              <p:nvPicPr>
                <p:cNvPr id="5" name="Ink 4">
                  <a:extLst>
                    <a:ext uri="{FF2B5EF4-FFF2-40B4-BE49-F238E27FC236}">
                      <a16:creationId xmlns:a16="http://schemas.microsoft.com/office/drawing/2014/main" id="{DABDF0DF-9BDA-93E7-5FE1-CC3BD013D008}"/>
                    </a:ext>
                  </a:extLst>
                </p:cNvPr>
                <p:cNvPicPr/>
                <p:nvPr/>
              </p:nvPicPr>
              <p:blipFill>
                <a:blip r:embed="rId6"/>
                <a:stretch>
                  <a:fillRect/>
                </a:stretch>
              </p:blipFill>
              <p:spPr>
                <a:xfrm>
                  <a:off x="3842330" y="4780775"/>
                  <a:ext cx="44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D6DFB36-37E0-0FDA-DFE7-B5CB90E3F3D6}"/>
                    </a:ext>
                  </a:extLst>
                </p14:cNvPr>
                <p14:cNvContentPartPr/>
                <p14:nvPr/>
              </p14:nvContentPartPr>
              <p14:xfrm>
                <a:off x="3912170" y="4600775"/>
                <a:ext cx="210240" cy="241560"/>
              </p14:xfrm>
            </p:contentPart>
          </mc:Choice>
          <mc:Fallback xmlns="">
            <p:pic>
              <p:nvPicPr>
                <p:cNvPr id="6" name="Ink 5">
                  <a:extLst>
                    <a:ext uri="{FF2B5EF4-FFF2-40B4-BE49-F238E27FC236}">
                      <a16:creationId xmlns:a16="http://schemas.microsoft.com/office/drawing/2014/main" id="{CD6DFB36-37E0-0FDA-DFE7-B5CB90E3F3D6}"/>
                    </a:ext>
                  </a:extLst>
                </p:cNvPr>
                <p:cNvPicPr/>
                <p:nvPr/>
              </p:nvPicPr>
              <p:blipFill>
                <a:blip r:embed="rId8"/>
                <a:stretch>
                  <a:fillRect/>
                </a:stretch>
              </p:blipFill>
              <p:spPr>
                <a:xfrm>
                  <a:off x="3903530" y="4591775"/>
                  <a:ext cx="2278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C42732F-F129-8E79-12EA-5BCBDAB1B8E0}"/>
                    </a:ext>
                  </a:extLst>
                </p14:cNvPr>
                <p14:cNvContentPartPr/>
                <p14:nvPr/>
              </p14:nvContentPartPr>
              <p14:xfrm>
                <a:off x="3889130" y="4736855"/>
                <a:ext cx="249120" cy="29160"/>
              </p14:xfrm>
            </p:contentPart>
          </mc:Choice>
          <mc:Fallback xmlns="">
            <p:pic>
              <p:nvPicPr>
                <p:cNvPr id="7" name="Ink 6">
                  <a:extLst>
                    <a:ext uri="{FF2B5EF4-FFF2-40B4-BE49-F238E27FC236}">
                      <a16:creationId xmlns:a16="http://schemas.microsoft.com/office/drawing/2014/main" id="{BC42732F-F129-8E79-12EA-5BCBDAB1B8E0}"/>
                    </a:ext>
                  </a:extLst>
                </p:cNvPr>
                <p:cNvPicPr/>
                <p:nvPr/>
              </p:nvPicPr>
              <p:blipFill>
                <a:blip r:embed="rId10"/>
                <a:stretch>
                  <a:fillRect/>
                </a:stretch>
              </p:blipFill>
              <p:spPr>
                <a:xfrm>
                  <a:off x="3880130" y="4728215"/>
                  <a:ext cx="266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89120593-D1CE-B972-9783-497944A96FA0}"/>
                    </a:ext>
                  </a:extLst>
                </p14:cNvPr>
                <p14:cNvContentPartPr/>
                <p14:nvPr/>
              </p14:nvContentPartPr>
              <p14:xfrm>
                <a:off x="4182530" y="4647215"/>
                <a:ext cx="186120" cy="117000"/>
              </p14:xfrm>
            </p:contentPart>
          </mc:Choice>
          <mc:Fallback xmlns="">
            <p:pic>
              <p:nvPicPr>
                <p:cNvPr id="8" name="Ink 7">
                  <a:extLst>
                    <a:ext uri="{FF2B5EF4-FFF2-40B4-BE49-F238E27FC236}">
                      <a16:creationId xmlns:a16="http://schemas.microsoft.com/office/drawing/2014/main" id="{89120593-D1CE-B972-9783-497944A96FA0}"/>
                    </a:ext>
                  </a:extLst>
                </p:cNvPr>
                <p:cNvPicPr/>
                <p:nvPr/>
              </p:nvPicPr>
              <p:blipFill>
                <a:blip r:embed="rId12"/>
                <a:stretch>
                  <a:fillRect/>
                </a:stretch>
              </p:blipFill>
              <p:spPr>
                <a:xfrm>
                  <a:off x="4173530" y="4638575"/>
                  <a:ext cx="2037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19A0F69E-E6F2-3CD1-A9DC-0EA1E513ED8E}"/>
                    </a:ext>
                  </a:extLst>
                </p14:cNvPr>
                <p14:cNvContentPartPr/>
                <p14:nvPr/>
              </p14:nvContentPartPr>
              <p14:xfrm>
                <a:off x="4327970" y="4676375"/>
                <a:ext cx="37800" cy="169920"/>
              </p14:xfrm>
            </p:contentPart>
          </mc:Choice>
          <mc:Fallback xmlns="">
            <p:pic>
              <p:nvPicPr>
                <p:cNvPr id="9" name="Ink 8">
                  <a:extLst>
                    <a:ext uri="{FF2B5EF4-FFF2-40B4-BE49-F238E27FC236}">
                      <a16:creationId xmlns:a16="http://schemas.microsoft.com/office/drawing/2014/main" id="{19A0F69E-E6F2-3CD1-A9DC-0EA1E513ED8E}"/>
                    </a:ext>
                  </a:extLst>
                </p:cNvPr>
                <p:cNvPicPr/>
                <p:nvPr/>
              </p:nvPicPr>
              <p:blipFill>
                <a:blip r:embed="rId14"/>
                <a:stretch>
                  <a:fillRect/>
                </a:stretch>
              </p:blipFill>
              <p:spPr>
                <a:xfrm>
                  <a:off x="4318970" y="4667735"/>
                  <a:ext cx="55440" cy="187560"/>
                </a:xfrm>
                <a:prstGeom prst="rect">
                  <a:avLst/>
                </a:prstGeom>
              </p:spPr>
            </p:pic>
          </mc:Fallback>
        </mc:AlternateContent>
      </p:grpSp>
      <p:grpSp>
        <p:nvGrpSpPr>
          <p:cNvPr id="19" name="Group 18">
            <a:extLst>
              <a:ext uri="{FF2B5EF4-FFF2-40B4-BE49-F238E27FC236}">
                <a16:creationId xmlns:a16="http://schemas.microsoft.com/office/drawing/2014/main" id="{56F7ADF9-E74A-9E66-C4C6-9EB9B852828E}"/>
              </a:ext>
            </a:extLst>
          </p:cNvPr>
          <p:cNvGrpSpPr/>
          <p:nvPr/>
        </p:nvGrpSpPr>
        <p:grpSpPr>
          <a:xfrm>
            <a:off x="4540730" y="4604375"/>
            <a:ext cx="299520" cy="229320"/>
            <a:chOff x="4540730" y="4604375"/>
            <a:chExt cx="299520" cy="229320"/>
          </a:xfrm>
        </p:grpSpPr>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309954F7-4737-4D50-B0EC-AAD020610889}"/>
                    </a:ext>
                  </a:extLst>
                </p14:cNvPr>
                <p14:cNvContentPartPr/>
                <p14:nvPr/>
              </p14:nvContentPartPr>
              <p14:xfrm>
                <a:off x="4571330" y="4661975"/>
                <a:ext cx="268920" cy="24480"/>
              </p14:xfrm>
            </p:contentPart>
          </mc:Choice>
          <mc:Fallback xmlns="">
            <p:pic>
              <p:nvPicPr>
                <p:cNvPr id="11" name="Ink 10">
                  <a:extLst>
                    <a:ext uri="{FF2B5EF4-FFF2-40B4-BE49-F238E27FC236}">
                      <a16:creationId xmlns:a16="http://schemas.microsoft.com/office/drawing/2014/main" id="{309954F7-4737-4D50-B0EC-AAD020610889}"/>
                    </a:ext>
                  </a:extLst>
                </p:cNvPr>
                <p:cNvPicPr/>
                <p:nvPr/>
              </p:nvPicPr>
              <p:blipFill>
                <a:blip r:embed="rId16"/>
                <a:stretch>
                  <a:fillRect/>
                </a:stretch>
              </p:blipFill>
              <p:spPr>
                <a:xfrm>
                  <a:off x="4562330" y="4652975"/>
                  <a:ext cx="286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6FBABB4E-D9EF-220F-3983-F9A9F172DDF8}"/>
                    </a:ext>
                  </a:extLst>
                </p14:cNvPr>
                <p14:cNvContentPartPr/>
                <p14:nvPr/>
              </p14:nvContentPartPr>
              <p14:xfrm>
                <a:off x="4667810" y="4604375"/>
                <a:ext cx="28440" cy="164160"/>
              </p14:xfrm>
            </p:contentPart>
          </mc:Choice>
          <mc:Fallback xmlns="">
            <p:pic>
              <p:nvPicPr>
                <p:cNvPr id="12" name="Ink 11">
                  <a:extLst>
                    <a:ext uri="{FF2B5EF4-FFF2-40B4-BE49-F238E27FC236}">
                      <a16:creationId xmlns:a16="http://schemas.microsoft.com/office/drawing/2014/main" id="{6FBABB4E-D9EF-220F-3983-F9A9F172DDF8}"/>
                    </a:ext>
                  </a:extLst>
                </p:cNvPr>
                <p:cNvPicPr/>
                <p:nvPr/>
              </p:nvPicPr>
              <p:blipFill>
                <a:blip r:embed="rId18"/>
                <a:stretch>
                  <a:fillRect/>
                </a:stretch>
              </p:blipFill>
              <p:spPr>
                <a:xfrm>
                  <a:off x="4658810" y="4595375"/>
                  <a:ext cx="46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3703B28-04FA-BEDA-CD9D-E2FB961CC6EE}"/>
                    </a:ext>
                  </a:extLst>
                </p14:cNvPr>
                <p14:cNvContentPartPr/>
                <p14:nvPr/>
              </p14:nvContentPartPr>
              <p14:xfrm>
                <a:off x="4540730" y="4829735"/>
                <a:ext cx="251640" cy="3960"/>
              </p14:xfrm>
            </p:contentPart>
          </mc:Choice>
          <mc:Fallback xmlns="">
            <p:pic>
              <p:nvPicPr>
                <p:cNvPr id="13" name="Ink 12">
                  <a:extLst>
                    <a:ext uri="{FF2B5EF4-FFF2-40B4-BE49-F238E27FC236}">
                      <a16:creationId xmlns:a16="http://schemas.microsoft.com/office/drawing/2014/main" id="{63703B28-04FA-BEDA-CD9D-E2FB961CC6EE}"/>
                    </a:ext>
                  </a:extLst>
                </p:cNvPr>
                <p:cNvPicPr/>
                <p:nvPr/>
              </p:nvPicPr>
              <p:blipFill>
                <a:blip r:embed="rId20"/>
                <a:stretch>
                  <a:fillRect/>
                </a:stretch>
              </p:blipFill>
              <p:spPr>
                <a:xfrm>
                  <a:off x="4532090" y="4820735"/>
                  <a:ext cx="269280" cy="21600"/>
                </a:xfrm>
                <a:prstGeom prst="rect">
                  <a:avLst/>
                </a:prstGeom>
              </p:spPr>
            </p:pic>
          </mc:Fallback>
        </mc:AlternateContent>
      </p:grpSp>
      <p:grpSp>
        <p:nvGrpSpPr>
          <p:cNvPr id="18" name="Group 17">
            <a:extLst>
              <a:ext uri="{FF2B5EF4-FFF2-40B4-BE49-F238E27FC236}">
                <a16:creationId xmlns:a16="http://schemas.microsoft.com/office/drawing/2014/main" id="{A2C42E09-0B5B-CD01-E110-641F1F179414}"/>
              </a:ext>
            </a:extLst>
          </p:cNvPr>
          <p:cNvGrpSpPr/>
          <p:nvPr/>
        </p:nvGrpSpPr>
        <p:grpSpPr>
          <a:xfrm>
            <a:off x="5187290" y="4687895"/>
            <a:ext cx="693360" cy="195480"/>
            <a:chOff x="5187290" y="4687895"/>
            <a:chExt cx="693360" cy="195480"/>
          </a:xfrm>
        </p:grpSpPr>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F8B4780-AD18-E7E7-C135-E8967C31886B}"/>
                    </a:ext>
                  </a:extLst>
                </p14:cNvPr>
                <p14:cNvContentPartPr/>
                <p14:nvPr/>
              </p14:nvContentPartPr>
              <p14:xfrm>
                <a:off x="5187290" y="4696895"/>
                <a:ext cx="144720" cy="137160"/>
              </p14:xfrm>
            </p:contentPart>
          </mc:Choice>
          <mc:Fallback xmlns="">
            <p:pic>
              <p:nvPicPr>
                <p:cNvPr id="14" name="Ink 13">
                  <a:extLst>
                    <a:ext uri="{FF2B5EF4-FFF2-40B4-BE49-F238E27FC236}">
                      <a16:creationId xmlns:a16="http://schemas.microsoft.com/office/drawing/2014/main" id="{4F8B4780-AD18-E7E7-C135-E8967C31886B}"/>
                    </a:ext>
                  </a:extLst>
                </p:cNvPr>
                <p:cNvPicPr/>
                <p:nvPr/>
              </p:nvPicPr>
              <p:blipFill>
                <a:blip r:embed="rId22"/>
                <a:stretch>
                  <a:fillRect/>
                </a:stretch>
              </p:blipFill>
              <p:spPr>
                <a:xfrm>
                  <a:off x="5178290" y="4687895"/>
                  <a:ext cx="162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99F74085-6786-0D69-8CCC-1578B103A946}"/>
                    </a:ext>
                  </a:extLst>
                </p14:cNvPr>
                <p14:cNvContentPartPr/>
                <p14:nvPr/>
              </p14:nvContentPartPr>
              <p14:xfrm>
                <a:off x="5409410" y="4822175"/>
                <a:ext cx="29880" cy="4680"/>
              </p14:xfrm>
            </p:contentPart>
          </mc:Choice>
          <mc:Fallback xmlns="">
            <p:pic>
              <p:nvPicPr>
                <p:cNvPr id="15" name="Ink 14">
                  <a:extLst>
                    <a:ext uri="{FF2B5EF4-FFF2-40B4-BE49-F238E27FC236}">
                      <a16:creationId xmlns:a16="http://schemas.microsoft.com/office/drawing/2014/main" id="{99F74085-6786-0D69-8CCC-1578B103A946}"/>
                    </a:ext>
                  </a:extLst>
                </p:cNvPr>
                <p:cNvPicPr/>
                <p:nvPr/>
              </p:nvPicPr>
              <p:blipFill>
                <a:blip r:embed="rId24"/>
                <a:stretch>
                  <a:fillRect/>
                </a:stretch>
              </p:blipFill>
              <p:spPr>
                <a:xfrm>
                  <a:off x="5400410" y="4813535"/>
                  <a:ext cx="47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683B8C95-7B1E-46F1-5273-66B02F4ED941}"/>
                    </a:ext>
                  </a:extLst>
                </p14:cNvPr>
                <p14:cNvContentPartPr/>
                <p14:nvPr/>
              </p14:nvContentPartPr>
              <p14:xfrm>
                <a:off x="5551970" y="4687895"/>
                <a:ext cx="121680" cy="117720"/>
              </p14:xfrm>
            </p:contentPart>
          </mc:Choice>
          <mc:Fallback xmlns="">
            <p:pic>
              <p:nvPicPr>
                <p:cNvPr id="16" name="Ink 15">
                  <a:extLst>
                    <a:ext uri="{FF2B5EF4-FFF2-40B4-BE49-F238E27FC236}">
                      <a16:creationId xmlns:a16="http://schemas.microsoft.com/office/drawing/2014/main" id="{683B8C95-7B1E-46F1-5273-66B02F4ED941}"/>
                    </a:ext>
                  </a:extLst>
                </p:cNvPr>
                <p:cNvPicPr/>
                <p:nvPr/>
              </p:nvPicPr>
              <p:blipFill>
                <a:blip r:embed="rId26"/>
                <a:stretch>
                  <a:fillRect/>
                </a:stretch>
              </p:blipFill>
              <p:spPr>
                <a:xfrm>
                  <a:off x="5542970" y="4679255"/>
                  <a:ext cx="139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F17E44D3-5032-ADC8-333B-75B61BD28FFE}"/>
                    </a:ext>
                  </a:extLst>
                </p14:cNvPr>
                <p14:cNvContentPartPr/>
                <p14:nvPr/>
              </p14:nvContentPartPr>
              <p14:xfrm>
                <a:off x="5721890" y="4688615"/>
                <a:ext cx="158760" cy="194760"/>
              </p14:xfrm>
            </p:contentPart>
          </mc:Choice>
          <mc:Fallback xmlns="">
            <p:pic>
              <p:nvPicPr>
                <p:cNvPr id="17" name="Ink 16">
                  <a:extLst>
                    <a:ext uri="{FF2B5EF4-FFF2-40B4-BE49-F238E27FC236}">
                      <a16:creationId xmlns:a16="http://schemas.microsoft.com/office/drawing/2014/main" id="{F17E44D3-5032-ADC8-333B-75B61BD28FFE}"/>
                    </a:ext>
                  </a:extLst>
                </p:cNvPr>
                <p:cNvPicPr/>
                <p:nvPr/>
              </p:nvPicPr>
              <p:blipFill>
                <a:blip r:embed="rId28"/>
                <a:stretch>
                  <a:fillRect/>
                </a:stretch>
              </p:blipFill>
              <p:spPr>
                <a:xfrm>
                  <a:off x="5713250" y="4679975"/>
                  <a:ext cx="176400" cy="212400"/>
                </a:xfrm>
                <a:prstGeom prst="rect">
                  <a:avLst/>
                </a:prstGeom>
              </p:spPr>
            </p:pic>
          </mc:Fallback>
        </mc:AlternateContent>
      </p:grpSp>
    </p:spTree>
    <p:extLst>
      <p:ext uri="{BB962C8B-B14F-4D97-AF65-F5344CB8AC3E}">
        <p14:creationId xmlns:p14="http://schemas.microsoft.com/office/powerpoint/2010/main" val="2027351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3A12AD-0ECF-B63E-04D4-72D646411676}"/>
              </a:ext>
            </a:extLst>
          </p:cNvPr>
          <p:cNvSpPr txBox="1"/>
          <p:nvPr/>
        </p:nvSpPr>
        <p:spPr>
          <a:xfrm>
            <a:off x="203200" y="289679"/>
            <a:ext cx="11713029" cy="2308324"/>
          </a:xfrm>
          <a:prstGeom prst="rect">
            <a:avLst/>
          </a:prstGeom>
          <a:noFill/>
        </p:spPr>
        <p:txBody>
          <a:bodyPr wrap="square">
            <a:spAutoFit/>
          </a:bodyPr>
          <a:lstStyle/>
          <a:p>
            <a:r>
              <a:rPr lang="en-US" b="1" dirty="0"/>
              <a:t>Cross-validation for R-squared</a:t>
            </a:r>
          </a:p>
          <a:p>
            <a:r>
              <a:rPr lang="en-US" dirty="0"/>
              <a:t>Cross-validation is a vital approach to evaluating a model. It maximizes the amount of data that is available to the model, as the model is not only trained but also tested on all of the available data.</a:t>
            </a:r>
          </a:p>
          <a:p>
            <a:endParaRPr lang="en-US" dirty="0"/>
          </a:p>
          <a:p>
            <a:r>
              <a:rPr lang="en-US" dirty="0"/>
              <a:t>In this exercise, you will build a linear regression model, then use 6-fold cross-validation to assess its accuracy for predicting sales using social media advertising expenditure. You will display the individual score for each of the six-folds.</a:t>
            </a:r>
          </a:p>
          <a:p>
            <a:endParaRPr lang="en-US" dirty="0"/>
          </a:p>
          <a:p>
            <a:r>
              <a:rPr lang="en-US" dirty="0"/>
              <a:t>The </a:t>
            </a:r>
            <a:r>
              <a:rPr lang="en-US" dirty="0" err="1"/>
              <a:t>sales_df</a:t>
            </a:r>
            <a:r>
              <a:rPr lang="en-US" dirty="0"/>
              <a:t> dataset shall be split into y for the target variable (sales), and X for the features (radio and social media).</a:t>
            </a:r>
          </a:p>
        </p:txBody>
      </p:sp>
      <p:sp>
        <p:nvSpPr>
          <p:cNvPr id="6" name="TextBox 5">
            <a:extLst>
              <a:ext uri="{FF2B5EF4-FFF2-40B4-BE49-F238E27FC236}">
                <a16:creationId xmlns:a16="http://schemas.microsoft.com/office/drawing/2014/main" id="{CA47789C-348F-5710-D22B-9CB00C8184EB}"/>
              </a:ext>
            </a:extLst>
          </p:cNvPr>
          <p:cNvSpPr txBox="1"/>
          <p:nvPr/>
        </p:nvSpPr>
        <p:spPr>
          <a:xfrm>
            <a:off x="457200" y="2892726"/>
            <a:ext cx="11277600" cy="2585323"/>
          </a:xfrm>
          <a:prstGeom prst="rect">
            <a:avLst/>
          </a:prstGeom>
          <a:noFill/>
        </p:spPr>
        <p:txBody>
          <a:bodyPr wrap="square">
            <a:spAutoFit/>
          </a:bodyPr>
          <a:lstStyle/>
          <a:p>
            <a:r>
              <a:rPr lang="en-US" dirty="0"/>
              <a:t>Instructions</a:t>
            </a:r>
          </a:p>
          <a:p>
            <a:pPr marL="285750" indent="-285750">
              <a:buFont typeface="Arial" panose="020B0604020202020204" pitchFamily="34" charset="0"/>
              <a:buChar char="•"/>
            </a:pPr>
            <a:r>
              <a:rPr lang="en-US" dirty="0"/>
              <a:t>Import </a:t>
            </a:r>
            <a:r>
              <a:rPr lang="en-US" dirty="0" err="1"/>
              <a:t>KFold</a:t>
            </a:r>
            <a:r>
              <a:rPr lang="en-US" dirty="0"/>
              <a:t> and </a:t>
            </a:r>
            <a:r>
              <a:rPr lang="en-US" dirty="0" err="1"/>
              <a:t>cross_val_score</a:t>
            </a:r>
            <a:r>
              <a:rPr lang="en-US" dirty="0"/>
              <a:t>.</a:t>
            </a:r>
          </a:p>
          <a:p>
            <a:pPr marL="285750" indent="-285750">
              <a:buFont typeface="Arial" panose="020B0604020202020204" pitchFamily="34" charset="0"/>
              <a:buChar char="•"/>
            </a:pPr>
            <a:r>
              <a:rPr lang="en-US" dirty="0"/>
              <a:t>Create X and y according to the requirements above.</a:t>
            </a:r>
          </a:p>
          <a:p>
            <a:pPr marL="285750" indent="-285750">
              <a:buFont typeface="Arial" panose="020B0604020202020204" pitchFamily="34" charset="0"/>
              <a:buChar char="•"/>
            </a:pPr>
            <a:r>
              <a:rPr lang="en-US" dirty="0"/>
              <a:t>Create </a:t>
            </a:r>
            <a:r>
              <a:rPr lang="en-US" dirty="0" err="1"/>
              <a:t>kf</a:t>
            </a:r>
            <a:r>
              <a:rPr lang="en-US" dirty="0"/>
              <a:t> by calling </a:t>
            </a:r>
            <a:r>
              <a:rPr lang="en-US" dirty="0" err="1"/>
              <a:t>KFold</a:t>
            </a:r>
            <a:r>
              <a:rPr lang="en-US" dirty="0"/>
              <a:t>(), setting the number of splits to six, shuffle to True, and setting a seed of 5.</a:t>
            </a:r>
          </a:p>
          <a:p>
            <a:pPr marL="285750" indent="-285750">
              <a:buFont typeface="Arial" panose="020B0604020202020204" pitchFamily="34" charset="0"/>
              <a:buChar char="•"/>
            </a:pPr>
            <a:r>
              <a:rPr lang="en-US" dirty="0"/>
              <a:t>Perform cross-validation using reg on X and y, passing </a:t>
            </a:r>
            <a:r>
              <a:rPr lang="en-US" dirty="0" err="1"/>
              <a:t>kf</a:t>
            </a:r>
            <a:r>
              <a:rPr lang="en-US" dirty="0"/>
              <a:t> to cv.</a:t>
            </a:r>
          </a:p>
          <a:p>
            <a:pPr marL="285750" indent="-285750">
              <a:buFont typeface="Arial" panose="020B0604020202020204" pitchFamily="34" charset="0"/>
              <a:buChar char="•"/>
            </a:pPr>
            <a:r>
              <a:rPr lang="en-US" dirty="0"/>
              <a:t>Print the </a:t>
            </a:r>
            <a:r>
              <a:rPr lang="en-US" dirty="0" err="1"/>
              <a:t>cv_scores</a:t>
            </a:r>
            <a:r>
              <a:rPr lang="en-US" dirty="0"/>
              <a:t>.</a:t>
            </a:r>
          </a:p>
          <a:p>
            <a:pPr marL="285750" indent="-285750">
              <a:buFont typeface="Arial" panose="020B0604020202020204" pitchFamily="34" charset="0"/>
              <a:buChar char="•"/>
            </a:pPr>
            <a:r>
              <a:rPr lang="en-US" dirty="0"/>
              <a:t>Calculate and print the mean of the </a:t>
            </a:r>
            <a:r>
              <a:rPr lang="en-US" dirty="0" err="1"/>
              <a:t>cv_scores</a:t>
            </a:r>
            <a:r>
              <a:rPr lang="en-US" dirty="0"/>
              <a:t> results.</a:t>
            </a:r>
          </a:p>
          <a:p>
            <a:pPr marL="285750" indent="-285750">
              <a:buFont typeface="Arial" panose="020B0604020202020204" pitchFamily="34" charset="0"/>
              <a:buChar char="•"/>
            </a:pPr>
            <a:r>
              <a:rPr lang="en-US" dirty="0"/>
              <a:t>Calculate and print the standard deviation of </a:t>
            </a:r>
            <a:r>
              <a:rPr lang="en-US" dirty="0" err="1"/>
              <a:t>cv_scores</a:t>
            </a:r>
            <a:r>
              <a:rPr lang="en-US" dirty="0"/>
              <a:t>.</a:t>
            </a:r>
          </a:p>
          <a:p>
            <a:pPr marL="285750" indent="-285750">
              <a:buFont typeface="Arial" panose="020B0604020202020204" pitchFamily="34" charset="0"/>
              <a:buChar char="•"/>
            </a:pPr>
            <a:r>
              <a:rPr lang="en-US" dirty="0"/>
              <a:t>Display the 95% confidence interval for your results using </a:t>
            </a:r>
            <a:r>
              <a:rPr lang="en-US" dirty="0" err="1"/>
              <a:t>np.quantile</a:t>
            </a:r>
            <a:r>
              <a:rPr lang="en-US" dirty="0"/>
              <a:t>().</a:t>
            </a:r>
          </a:p>
        </p:txBody>
      </p:sp>
      <p:pic>
        <p:nvPicPr>
          <p:cNvPr id="10" name="Picture 9">
            <a:extLst>
              <a:ext uri="{FF2B5EF4-FFF2-40B4-BE49-F238E27FC236}">
                <a16:creationId xmlns:a16="http://schemas.microsoft.com/office/drawing/2014/main" id="{02F79ECC-1778-77D1-D977-C405D8A3C0E2}"/>
              </a:ext>
            </a:extLst>
          </p:cNvPr>
          <p:cNvPicPr>
            <a:picLocks noChangeAspect="1"/>
          </p:cNvPicPr>
          <p:nvPr/>
        </p:nvPicPr>
        <p:blipFill>
          <a:blip r:embed="rId2"/>
          <a:stretch>
            <a:fillRect/>
          </a:stretch>
        </p:blipFill>
        <p:spPr>
          <a:xfrm>
            <a:off x="1516842" y="5496191"/>
            <a:ext cx="10188379" cy="1238437"/>
          </a:xfrm>
          <a:prstGeom prst="rect">
            <a:avLst/>
          </a:prstGeom>
        </p:spPr>
      </p:pic>
      <p:sp>
        <p:nvSpPr>
          <p:cNvPr id="2" name="Slide Number Placeholder 1">
            <a:extLst>
              <a:ext uri="{FF2B5EF4-FFF2-40B4-BE49-F238E27FC236}">
                <a16:creationId xmlns:a16="http://schemas.microsoft.com/office/drawing/2014/main" id="{647C2FA7-30F9-FDED-F09A-A569E3F75CD8}"/>
              </a:ext>
            </a:extLst>
          </p:cNvPr>
          <p:cNvSpPr>
            <a:spLocks noGrp="1"/>
          </p:cNvSpPr>
          <p:nvPr>
            <p:ph type="sldNum" sz="quarter" idx="12"/>
          </p:nvPr>
        </p:nvSpPr>
        <p:spPr/>
        <p:txBody>
          <a:bodyPr/>
          <a:lstStyle/>
          <a:p>
            <a:fld id="{C795FC6A-1DDE-4D80-97D7-06017F2A69D1}" type="slidenum">
              <a:rPr lang="en-US" smtClean="0"/>
              <a:t>47</a:t>
            </a:fld>
            <a:endParaRPr lang="en-US"/>
          </a:p>
        </p:txBody>
      </p:sp>
    </p:spTree>
    <p:extLst>
      <p:ext uri="{BB962C8B-B14F-4D97-AF65-F5344CB8AC3E}">
        <p14:creationId xmlns:p14="http://schemas.microsoft.com/office/powerpoint/2010/main" val="2595181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86FB8-BD38-EEBD-18E4-F7692DF28BE9}"/>
              </a:ext>
            </a:extLst>
          </p:cNvPr>
          <p:cNvSpPr>
            <a:spLocks noGrp="1"/>
          </p:cNvSpPr>
          <p:nvPr>
            <p:ph type="sldNum" sz="quarter" idx="12"/>
          </p:nvPr>
        </p:nvSpPr>
        <p:spPr/>
        <p:txBody>
          <a:bodyPr/>
          <a:lstStyle/>
          <a:p>
            <a:fld id="{C795FC6A-1DDE-4D80-97D7-06017F2A69D1}" type="slidenum">
              <a:rPr lang="en-US" smtClean="0">
                <a:solidFill>
                  <a:schemeClr val="tx1"/>
                </a:solidFill>
              </a:rPr>
              <a:t>48</a:t>
            </a:fld>
            <a:endParaRPr lang="en-US">
              <a:solidFill>
                <a:schemeClr val="tx1"/>
              </a:solidFill>
            </a:endParaRPr>
          </a:p>
        </p:txBody>
      </p:sp>
      <p:sp>
        <p:nvSpPr>
          <p:cNvPr id="4" name="TextBox 3">
            <a:extLst>
              <a:ext uri="{FF2B5EF4-FFF2-40B4-BE49-F238E27FC236}">
                <a16:creationId xmlns:a16="http://schemas.microsoft.com/office/drawing/2014/main" id="{61DAF486-F1E4-CF48-DBA9-84FD3A5F75C3}"/>
              </a:ext>
            </a:extLst>
          </p:cNvPr>
          <p:cNvSpPr txBox="1"/>
          <p:nvPr/>
        </p:nvSpPr>
        <p:spPr>
          <a:xfrm>
            <a:off x="343984" y="27335"/>
            <a:ext cx="3535681" cy="6694140"/>
          </a:xfrm>
          <a:prstGeom prst="rect">
            <a:avLst/>
          </a:prstGeom>
          <a:noFill/>
        </p:spPr>
        <p:txBody>
          <a:bodyPr wrap="square">
            <a:spAutoFit/>
          </a:bodyPr>
          <a:lstStyle/>
          <a:p>
            <a:r>
              <a:rPr lang="en-US" sz="1100" dirty="0"/>
              <a:t>#slide 33 - 34</a:t>
            </a:r>
          </a:p>
          <a:p>
            <a:r>
              <a:rPr lang="en-US" sz="1100" dirty="0" err="1"/>
              <a:t>sales_df</a:t>
            </a:r>
            <a:r>
              <a:rPr lang="en-US" sz="1100" dirty="0"/>
              <a:t> = </a:t>
            </a:r>
            <a:r>
              <a:rPr lang="en-US" sz="1100" dirty="0" err="1"/>
              <a:t>pd.read_csv</a:t>
            </a:r>
            <a:r>
              <a:rPr lang="en-US" sz="1100" dirty="0"/>
              <a:t>('sales_df.csv', </a:t>
            </a:r>
            <a:r>
              <a:rPr lang="en-US" sz="1100" dirty="0" err="1"/>
              <a:t>index_col</a:t>
            </a:r>
            <a:r>
              <a:rPr lang="en-US" sz="1100" dirty="0"/>
              <a:t> = 0)</a:t>
            </a:r>
          </a:p>
          <a:p>
            <a:r>
              <a:rPr lang="en-US" sz="1100" dirty="0"/>
              <a:t>print(</a:t>
            </a:r>
            <a:r>
              <a:rPr lang="en-US" sz="1100" dirty="0" err="1"/>
              <a:t>sales_df</a:t>
            </a:r>
            <a:r>
              <a:rPr lang="en-US" sz="1100" dirty="0"/>
              <a:t>)</a:t>
            </a:r>
          </a:p>
          <a:p>
            <a:r>
              <a:rPr lang="en-US" sz="1100" dirty="0"/>
              <a:t># Create X from the radio column's values</a:t>
            </a:r>
          </a:p>
          <a:p>
            <a:r>
              <a:rPr lang="en-US" sz="1100" dirty="0"/>
              <a:t>X = </a:t>
            </a:r>
            <a:r>
              <a:rPr lang="en-US" sz="1100" dirty="0" err="1"/>
              <a:t>sales_df</a:t>
            </a:r>
            <a:r>
              <a:rPr lang="en-US" sz="1100" dirty="0"/>
              <a:t>["radio"].values</a:t>
            </a:r>
          </a:p>
          <a:p>
            <a:endParaRPr lang="en-US" sz="1100" dirty="0"/>
          </a:p>
          <a:p>
            <a:r>
              <a:rPr lang="en-US" sz="1100" dirty="0"/>
              <a:t># Create y from the sales column's values</a:t>
            </a:r>
          </a:p>
          <a:p>
            <a:r>
              <a:rPr lang="en-US" sz="1100" dirty="0"/>
              <a:t>y = </a:t>
            </a:r>
            <a:r>
              <a:rPr lang="en-US" sz="1100" dirty="0" err="1"/>
              <a:t>sales_df</a:t>
            </a:r>
            <a:r>
              <a:rPr lang="en-US" sz="1100" dirty="0"/>
              <a:t>["sales"].values</a:t>
            </a:r>
          </a:p>
          <a:p>
            <a:endParaRPr lang="en-US" sz="1100" dirty="0"/>
          </a:p>
          <a:p>
            <a:r>
              <a:rPr lang="en-US" sz="1100" dirty="0"/>
              <a:t># Reshape X</a:t>
            </a:r>
          </a:p>
          <a:p>
            <a:r>
              <a:rPr lang="en-US" sz="1100" dirty="0"/>
              <a:t>X = </a:t>
            </a:r>
            <a:r>
              <a:rPr lang="en-US" sz="1100" dirty="0" err="1"/>
              <a:t>X.reshape</a:t>
            </a:r>
            <a:r>
              <a:rPr lang="en-US" sz="1100" dirty="0"/>
              <a:t>(-1, 1)</a:t>
            </a:r>
          </a:p>
          <a:p>
            <a:endParaRPr lang="en-US" sz="1100" dirty="0"/>
          </a:p>
          <a:p>
            <a:r>
              <a:rPr lang="en-US" sz="1100" dirty="0"/>
              <a:t># Check the shape of the features and targets</a:t>
            </a:r>
          </a:p>
          <a:p>
            <a:r>
              <a:rPr lang="en-US" sz="1100" dirty="0"/>
              <a:t>print(</a:t>
            </a:r>
            <a:r>
              <a:rPr lang="en-US" sz="1100" dirty="0" err="1"/>
              <a:t>X.shape</a:t>
            </a:r>
            <a:r>
              <a:rPr lang="en-US" sz="1100" dirty="0"/>
              <a:t>, </a:t>
            </a:r>
            <a:r>
              <a:rPr lang="en-US" sz="1100" dirty="0" err="1"/>
              <a:t>y.shape</a:t>
            </a:r>
            <a:r>
              <a:rPr lang="en-US" sz="1100" dirty="0"/>
              <a:t>)</a:t>
            </a:r>
          </a:p>
          <a:p>
            <a:endParaRPr lang="en-US" sz="1100" dirty="0"/>
          </a:p>
          <a:p>
            <a:r>
              <a:rPr lang="en-US" sz="1100" dirty="0"/>
              <a:t># Import </a:t>
            </a:r>
            <a:r>
              <a:rPr lang="en-US" sz="1100" dirty="0" err="1"/>
              <a:t>LinearRegression</a:t>
            </a:r>
            <a:endParaRPr lang="en-US" sz="1100" dirty="0"/>
          </a:p>
          <a:p>
            <a:r>
              <a:rPr lang="en-US" sz="1100" dirty="0"/>
              <a:t>from </a:t>
            </a:r>
            <a:r>
              <a:rPr lang="en-US" sz="1100" dirty="0" err="1"/>
              <a:t>sklearn.linear_model</a:t>
            </a:r>
            <a:r>
              <a:rPr lang="en-US" sz="1100" dirty="0"/>
              <a:t> import </a:t>
            </a:r>
            <a:r>
              <a:rPr lang="en-US" sz="1100" dirty="0" err="1"/>
              <a:t>LinearRegression</a:t>
            </a:r>
            <a:endParaRPr lang="en-US" sz="1100" dirty="0"/>
          </a:p>
          <a:p>
            <a:endParaRPr lang="en-US" sz="1100" dirty="0"/>
          </a:p>
          <a:p>
            <a:r>
              <a:rPr lang="en-US" sz="1100" dirty="0"/>
              <a:t># Create the model</a:t>
            </a:r>
          </a:p>
          <a:p>
            <a:r>
              <a:rPr lang="en-US" sz="1100" dirty="0"/>
              <a:t>reg = </a:t>
            </a:r>
            <a:r>
              <a:rPr lang="en-US" sz="1100" dirty="0" err="1"/>
              <a:t>LinearRegression</a:t>
            </a:r>
            <a:r>
              <a:rPr lang="en-US" sz="1100" dirty="0"/>
              <a:t>()</a:t>
            </a:r>
          </a:p>
          <a:p>
            <a:endParaRPr lang="en-US" sz="1100" dirty="0"/>
          </a:p>
          <a:p>
            <a:r>
              <a:rPr lang="en-US" sz="1100" dirty="0"/>
              <a:t># Fit the model to the data</a:t>
            </a:r>
          </a:p>
          <a:p>
            <a:r>
              <a:rPr lang="en-US" sz="1100" dirty="0" err="1"/>
              <a:t>reg.fit</a:t>
            </a:r>
            <a:r>
              <a:rPr lang="en-US" sz="1100" dirty="0"/>
              <a:t>(X, y)</a:t>
            </a:r>
          </a:p>
          <a:p>
            <a:endParaRPr lang="en-US" sz="1100" dirty="0"/>
          </a:p>
          <a:p>
            <a:r>
              <a:rPr lang="en-US" sz="1100" dirty="0"/>
              <a:t># Make predictions</a:t>
            </a:r>
          </a:p>
          <a:p>
            <a:r>
              <a:rPr lang="en-US" sz="1100" dirty="0"/>
              <a:t>predictions = </a:t>
            </a:r>
            <a:r>
              <a:rPr lang="en-US" sz="1100" dirty="0" err="1"/>
              <a:t>reg.predict</a:t>
            </a:r>
            <a:r>
              <a:rPr lang="en-US" sz="1100" dirty="0"/>
              <a:t>(X)</a:t>
            </a:r>
          </a:p>
          <a:p>
            <a:endParaRPr lang="en-US" sz="1100" dirty="0"/>
          </a:p>
          <a:p>
            <a:r>
              <a:rPr lang="en-US" sz="1100" dirty="0"/>
              <a:t>print(predictions[:5])</a:t>
            </a:r>
          </a:p>
          <a:p>
            <a:endParaRPr lang="en-US" sz="1100" dirty="0"/>
          </a:p>
          <a:p>
            <a:r>
              <a:rPr lang="en-US" sz="1100" dirty="0"/>
              <a:t># Create scatter plot</a:t>
            </a:r>
          </a:p>
          <a:p>
            <a:r>
              <a:rPr lang="en-US" sz="1100" dirty="0" err="1"/>
              <a:t>plt.scatter</a:t>
            </a:r>
            <a:r>
              <a:rPr lang="en-US" sz="1100" dirty="0"/>
              <a:t>(X, y, color="blue")</a:t>
            </a:r>
          </a:p>
          <a:p>
            <a:endParaRPr lang="en-US" sz="1100" dirty="0"/>
          </a:p>
          <a:p>
            <a:r>
              <a:rPr lang="en-US" sz="1100" dirty="0"/>
              <a:t># Create line plot</a:t>
            </a:r>
          </a:p>
          <a:p>
            <a:r>
              <a:rPr lang="en-US" sz="1100" dirty="0" err="1"/>
              <a:t>plt.plot</a:t>
            </a:r>
            <a:r>
              <a:rPr lang="en-US" sz="1100" dirty="0"/>
              <a:t>(X, predictions, color="red")</a:t>
            </a:r>
          </a:p>
          <a:p>
            <a:r>
              <a:rPr lang="en-US" sz="1100" dirty="0" err="1"/>
              <a:t>plt.xlabel</a:t>
            </a:r>
            <a:r>
              <a:rPr lang="en-US" sz="1100" dirty="0"/>
              <a:t>("Radio Expenditure ($)")</a:t>
            </a:r>
          </a:p>
          <a:p>
            <a:r>
              <a:rPr lang="en-US" sz="1100" dirty="0" err="1"/>
              <a:t>plt.ylabel</a:t>
            </a:r>
            <a:r>
              <a:rPr lang="en-US" sz="1100" dirty="0"/>
              <a:t>("Sales ($)")</a:t>
            </a:r>
          </a:p>
          <a:p>
            <a:endParaRPr lang="en-US" sz="1100" dirty="0"/>
          </a:p>
          <a:p>
            <a:r>
              <a:rPr lang="en-US" sz="1100" dirty="0"/>
              <a:t># Display the plot</a:t>
            </a:r>
          </a:p>
          <a:p>
            <a:r>
              <a:rPr lang="en-US" sz="1100" dirty="0" err="1"/>
              <a:t>plt.show</a:t>
            </a:r>
            <a:r>
              <a:rPr lang="en-US" sz="1100" dirty="0"/>
              <a:t>()</a:t>
            </a:r>
          </a:p>
        </p:txBody>
      </p:sp>
      <p:sp>
        <p:nvSpPr>
          <p:cNvPr id="6" name="TextBox 5">
            <a:extLst>
              <a:ext uri="{FF2B5EF4-FFF2-40B4-BE49-F238E27FC236}">
                <a16:creationId xmlns:a16="http://schemas.microsoft.com/office/drawing/2014/main" id="{DBE08701-68D7-71FC-08FD-EA96890BCBFF}"/>
              </a:ext>
            </a:extLst>
          </p:cNvPr>
          <p:cNvSpPr txBox="1"/>
          <p:nvPr/>
        </p:nvSpPr>
        <p:spPr>
          <a:xfrm>
            <a:off x="4786730" y="136525"/>
            <a:ext cx="7196798" cy="6463308"/>
          </a:xfrm>
          <a:prstGeom prst="rect">
            <a:avLst/>
          </a:prstGeom>
          <a:noFill/>
        </p:spPr>
        <p:txBody>
          <a:bodyPr wrap="square">
            <a:spAutoFit/>
          </a:bodyPr>
          <a:lstStyle/>
          <a:p>
            <a:r>
              <a:rPr lang="en-US" dirty="0"/>
              <a:t>#Solution for slide 41</a:t>
            </a:r>
          </a:p>
          <a:p>
            <a:r>
              <a:rPr lang="en-US" dirty="0" err="1"/>
              <a:t>sales_df</a:t>
            </a:r>
            <a:r>
              <a:rPr lang="en-US" dirty="0"/>
              <a:t> = </a:t>
            </a:r>
            <a:r>
              <a:rPr lang="en-US" dirty="0" err="1"/>
              <a:t>pd.read_csv</a:t>
            </a:r>
            <a:r>
              <a:rPr lang="en-US" dirty="0"/>
              <a:t>('sales_df.csv', </a:t>
            </a:r>
            <a:r>
              <a:rPr lang="en-US" dirty="0" err="1"/>
              <a:t>index_col</a:t>
            </a:r>
            <a:r>
              <a:rPr lang="en-US" dirty="0"/>
              <a:t> = 0)</a:t>
            </a:r>
          </a:p>
          <a:p>
            <a:r>
              <a:rPr lang="en-US" dirty="0"/>
              <a:t># Create X and y arrays</a:t>
            </a:r>
          </a:p>
          <a:p>
            <a:r>
              <a:rPr lang="en-US" dirty="0"/>
              <a:t>print(</a:t>
            </a:r>
            <a:r>
              <a:rPr lang="en-US" dirty="0" err="1"/>
              <a:t>sales_df.head</a:t>
            </a:r>
            <a:r>
              <a:rPr lang="en-US" dirty="0"/>
              <a:t>())</a:t>
            </a:r>
          </a:p>
          <a:p>
            <a:r>
              <a:rPr lang="en-US" dirty="0"/>
              <a:t>X = </a:t>
            </a:r>
            <a:r>
              <a:rPr lang="en-US" dirty="0" err="1"/>
              <a:t>sales_df.drop</a:t>
            </a:r>
            <a:r>
              <a:rPr lang="en-US" dirty="0"/>
              <a:t>("sales", axis=1).values</a:t>
            </a:r>
          </a:p>
          <a:p>
            <a:endParaRPr lang="en-US" dirty="0"/>
          </a:p>
          <a:p>
            <a:r>
              <a:rPr lang="en-US" dirty="0"/>
              <a:t>y = </a:t>
            </a:r>
            <a:r>
              <a:rPr lang="en-US" dirty="0" err="1"/>
              <a:t>sales_df</a:t>
            </a:r>
            <a:r>
              <a:rPr lang="en-US" dirty="0"/>
              <a:t>["sales"].values</a:t>
            </a:r>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=0.3, </a:t>
            </a:r>
            <a:r>
              <a:rPr lang="en-US" dirty="0" err="1"/>
              <a:t>random_state</a:t>
            </a:r>
            <a:r>
              <a:rPr lang="en-US" dirty="0"/>
              <a:t>=42)</a:t>
            </a:r>
          </a:p>
          <a:p>
            <a:r>
              <a:rPr lang="en-US" dirty="0"/>
              <a:t># Instantiate the model</a:t>
            </a:r>
          </a:p>
          <a:p>
            <a:r>
              <a:rPr lang="en-US" dirty="0"/>
              <a:t>reg = </a:t>
            </a:r>
            <a:r>
              <a:rPr lang="en-US" dirty="0" err="1"/>
              <a:t>LinearRegression</a:t>
            </a:r>
            <a:r>
              <a:rPr lang="en-US" dirty="0"/>
              <a:t>()</a:t>
            </a:r>
          </a:p>
          <a:p>
            <a:r>
              <a:rPr lang="en-US" dirty="0"/>
              <a:t># Fit the model to the data</a:t>
            </a:r>
          </a:p>
          <a:p>
            <a:r>
              <a:rPr lang="en-US" dirty="0" err="1"/>
              <a:t>reg.fit</a:t>
            </a:r>
            <a:r>
              <a:rPr lang="en-US" dirty="0"/>
              <a:t>(</a:t>
            </a:r>
            <a:r>
              <a:rPr lang="en-US" dirty="0" err="1"/>
              <a:t>X_train</a:t>
            </a:r>
            <a:r>
              <a:rPr lang="en-US" dirty="0"/>
              <a:t>, </a:t>
            </a:r>
            <a:r>
              <a:rPr lang="en-US" dirty="0" err="1"/>
              <a:t>y_train</a:t>
            </a:r>
            <a:r>
              <a:rPr lang="en-US" dirty="0"/>
              <a:t>)</a:t>
            </a:r>
          </a:p>
          <a:p>
            <a:r>
              <a:rPr lang="en-US" dirty="0"/>
              <a:t># Make predictions</a:t>
            </a:r>
          </a:p>
          <a:p>
            <a:r>
              <a:rPr lang="en-US" dirty="0" err="1"/>
              <a:t>y_pred</a:t>
            </a:r>
            <a:r>
              <a:rPr lang="en-US" dirty="0"/>
              <a:t> = </a:t>
            </a:r>
            <a:r>
              <a:rPr lang="en-US" dirty="0" err="1"/>
              <a:t>reg.predict</a:t>
            </a:r>
            <a:r>
              <a:rPr lang="en-US" dirty="0"/>
              <a:t>(</a:t>
            </a:r>
            <a:r>
              <a:rPr lang="en-US" dirty="0" err="1"/>
              <a:t>X_test</a:t>
            </a:r>
            <a:r>
              <a:rPr lang="en-US" dirty="0"/>
              <a:t>)</a:t>
            </a:r>
          </a:p>
          <a:p>
            <a:r>
              <a:rPr lang="en-US" dirty="0"/>
              <a:t>print("Predictions: {}, Actual Values: {}".format(</a:t>
            </a:r>
            <a:r>
              <a:rPr lang="en-US" dirty="0" err="1"/>
              <a:t>y_pred</a:t>
            </a:r>
            <a:r>
              <a:rPr lang="en-US" dirty="0"/>
              <a:t>[:2], </a:t>
            </a:r>
            <a:r>
              <a:rPr lang="en-US" dirty="0" err="1"/>
              <a:t>y_test</a:t>
            </a:r>
            <a:r>
              <a:rPr lang="en-US" dirty="0"/>
              <a:t>[:2]))</a:t>
            </a:r>
          </a:p>
          <a:p>
            <a:r>
              <a:rPr lang="en-US" dirty="0"/>
              <a:t># Compute R-squared</a:t>
            </a:r>
          </a:p>
          <a:p>
            <a:r>
              <a:rPr lang="en-US" dirty="0" err="1"/>
              <a:t>r_squared</a:t>
            </a:r>
            <a:r>
              <a:rPr lang="en-US" dirty="0"/>
              <a:t> = </a:t>
            </a:r>
            <a:r>
              <a:rPr lang="en-US" dirty="0" err="1"/>
              <a:t>reg.score</a:t>
            </a:r>
            <a:r>
              <a:rPr lang="en-US" dirty="0"/>
              <a:t>(</a:t>
            </a:r>
            <a:r>
              <a:rPr lang="en-US" dirty="0" err="1"/>
              <a:t>X_test</a:t>
            </a:r>
            <a:r>
              <a:rPr lang="en-US" dirty="0"/>
              <a:t>, </a:t>
            </a:r>
            <a:r>
              <a:rPr lang="en-US" dirty="0" err="1"/>
              <a:t>y_test</a:t>
            </a:r>
            <a:r>
              <a:rPr lang="en-US" dirty="0"/>
              <a:t>)</a:t>
            </a:r>
          </a:p>
          <a:p>
            <a:r>
              <a:rPr lang="en-US" dirty="0"/>
              <a:t># Compute RMSE</a:t>
            </a:r>
          </a:p>
          <a:p>
            <a:r>
              <a:rPr lang="en-US" dirty="0" err="1"/>
              <a:t>rmse</a:t>
            </a:r>
            <a:r>
              <a:rPr lang="en-US" dirty="0"/>
              <a:t> = </a:t>
            </a:r>
            <a:r>
              <a:rPr lang="en-US" dirty="0" err="1"/>
              <a:t>np.sqrt</a:t>
            </a:r>
            <a:r>
              <a:rPr lang="en-US" dirty="0"/>
              <a:t>(</a:t>
            </a:r>
            <a:r>
              <a:rPr lang="en-US" dirty="0" err="1"/>
              <a:t>mean_squared_error</a:t>
            </a:r>
            <a:r>
              <a:rPr lang="en-US" dirty="0"/>
              <a:t>(</a:t>
            </a:r>
            <a:r>
              <a:rPr lang="en-US" dirty="0" err="1"/>
              <a:t>y_test</a:t>
            </a:r>
            <a:r>
              <a:rPr lang="en-US" dirty="0"/>
              <a:t>, </a:t>
            </a:r>
            <a:r>
              <a:rPr lang="en-US" dirty="0" err="1"/>
              <a:t>y_pred</a:t>
            </a:r>
            <a:r>
              <a:rPr lang="en-US" dirty="0"/>
              <a:t>))</a:t>
            </a:r>
          </a:p>
          <a:p>
            <a:r>
              <a:rPr lang="en-US" dirty="0"/>
              <a:t># Print the metrics</a:t>
            </a:r>
          </a:p>
          <a:p>
            <a:r>
              <a:rPr lang="en-US" dirty="0"/>
              <a:t>print("R^2: {}".format(</a:t>
            </a:r>
            <a:r>
              <a:rPr lang="en-US" dirty="0" err="1"/>
              <a:t>r_squared</a:t>
            </a:r>
            <a:r>
              <a:rPr lang="en-US" dirty="0"/>
              <a:t>))</a:t>
            </a:r>
          </a:p>
          <a:p>
            <a:r>
              <a:rPr lang="en-US" dirty="0"/>
              <a:t>print("RMSE: {}".format(</a:t>
            </a:r>
            <a:r>
              <a:rPr lang="en-US" dirty="0" err="1"/>
              <a:t>rmse</a:t>
            </a:r>
            <a:r>
              <a:rPr lang="en-US" dirty="0"/>
              <a:t>))</a:t>
            </a:r>
          </a:p>
        </p:txBody>
      </p:sp>
    </p:spTree>
    <p:extLst>
      <p:ext uri="{BB962C8B-B14F-4D97-AF65-F5344CB8AC3E}">
        <p14:creationId xmlns:p14="http://schemas.microsoft.com/office/powerpoint/2010/main" val="3713238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1E27F0-CEB8-86F8-EADC-FFC315907B71}"/>
              </a:ext>
            </a:extLst>
          </p:cNvPr>
          <p:cNvSpPr txBox="1"/>
          <p:nvPr/>
        </p:nvSpPr>
        <p:spPr>
          <a:xfrm>
            <a:off x="226423" y="364307"/>
            <a:ext cx="5116286" cy="6093976"/>
          </a:xfrm>
          <a:prstGeom prst="rect">
            <a:avLst/>
          </a:prstGeom>
          <a:noFill/>
        </p:spPr>
        <p:txBody>
          <a:bodyPr wrap="square">
            <a:spAutoFit/>
          </a:bodyPr>
          <a:lstStyle/>
          <a:p>
            <a:r>
              <a:rPr lang="en-US" sz="1600" dirty="0"/>
              <a:t>#cross validation – slide 46</a:t>
            </a:r>
          </a:p>
          <a:p>
            <a:r>
              <a:rPr lang="en-US" sz="1600" dirty="0"/>
              <a:t>from </a:t>
            </a:r>
            <a:r>
              <a:rPr lang="en-US" sz="1600" dirty="0" err="1"/>
              <a:t>sklearn.model_selection</a:t>
            </a:r>
            <a:r>
              <a:rPr lang="en-US" sz="1600" dirty="0"/>
              <a:t> import </a:t>
            </a:r>
            <a:r>
              <a:rPr lang="en-US" sz="1600" dirty="0" err="1"/>
              <a:t>KFold</a:t>
            </a:r>
            <a:r>
              <a:rPr lang="en-US" sz="1600" dirty="0"/>
              <a:t>, </a:t>
            </a:r>
            <a:r>
              <a:rPr lang="en-US" sz="1600" dirty="0" err="1"/>
              <a:t>cross_val_score</a:t>
            </a:r>
            <a:endParaRPr lang="en-US" sz="1600" dirty="0"/>
          </a:p>
          <a:p>
            <a:r>
              <a:rPr lang="en-US" sz="1600" dirty="0" err="1"/>
              <a:t>sales_df</a:t>
            </a:r>
            <a:r>
              <a:rPr lang="en-US" sz="1600" dirty="0"/>
              <a:t> = </a:t>
            </a:r>
            <a:r>
              <a:rPr lang="en-US" sz="1600" dirty="0" err="1"/>
              <a:t>pd.read_csv</a:t>
            </a:r>
            <a:r>
              <a:rPr lang="en-US" sz="1600" dirty="0"/>
              <a:t>('sales_df.csv', </a:t>
            </a:r>
            <a:r>
              <a:rPr lang="en-US" sz="1600" dirty="0" err="1"/>
              <a:t>index_col</a:t>
            </a:r>
            <a:r>
              <a:rPr lang="en-US" sz="1600" dirty="0"/>
              <a:t> = 0)</a:t>
            </a:r>
          </a:p>
          <a:p>
            <a:r>
              <a:rPr lang="en-US" sz="1600" dirty="0"/>
              <a:t># Create X and y arrays</a:t>
            </a:r>
          </a:p>
          <a:p>
            <a:r>
              <a:rPr lang="en-US" sz="1600" dirty="0"/>
              <a:t>print(</a:t>
            </a:r>
            <a:r>
              <a:rPr lang="en-US" sz="1600" dirty="0" err="1"/>
              <a:t>sales_df.head</a:t>
            </a:r>
            <a:r>
              <a:rPr lang="en-US" sz="1600" dirty="0"/>
              <a:t>())</a:t>
            </a:r>
          </a:p>
          <a:p>
            <a:r>
              <a:rPr lang="en-US" sz="1600" dirty="0"/>
              <a:t>#X = </a:t>
            </a:r>
            <a:r>
              <a:rPr lang="en-US" sz="1600" dirty="0" err="1"/>
              <a:t>sales_df</a:t>
            </a:r>
            <a:r>
              <a:rPr lang="en-US" sz="1600" dirty="0"/>
              <a:t>[[“radio", “</a:t>
            </a:r>
            <a:r>
              <a:rPr lang="en-US" sz="1600" dirty="0" err="1"/>
              <a:t>social_media</a:t>
            </a:r>
            <a:r>
              <a:rPr lang="en-US" sz="1600" dirty="0"/>
              <a:t>"]].values</a:t>
            </a:r>
          </a:p>
          <a:p>
            <a:r>
              <a:rPr lang="en-US" sz="1600" dirty="0"/>
              <a:t>X = </a:t>
            </a:r>
            <a:r>
              <a:rPr lang="en-US" sz="1600" dirty="0" err="1"/>
              <a:t>sales_df.drop</a:t>
            </a:r>
            <a:r>
              <a:rPr lang="en-US" sz="1600" dirty="0"/>
              <a:t>(["</a:t>
            </a:r>
            <a:r>
              <a:rPr lang="en-US" sz="1600" dirty="0" err="1"/>
              <a:t>tv","sales</a:t>
            </a:r>
            <a:r>
              <a:rPr lang="en-US" sz="1600" dirty="0"/>
              <a:t>"], axis=1).values</a:t>
            </a:r>
          </a:p>
          <a:p>
            <a:r>
              <a:rPr lang="en-US" sz="1600" dirty="0"/>
              <a:t>y = </a:t>
            </a:r>
            <a:r>
              <a:rPr lang="en-US" sz="1600" dirty="0" err="1"/>
              <a:t>sales_df</a:t>
            </a:r>
            <a:r>
              <a:rPr lang="en-US" sz="1600" dirty="0"/>
              <a:t>["sales"].values</a:t>
            </a:r>
          </a:p>
          <a:p>
            <a:r>
              <a:rPr lang="en-US" sz="1600" dirty="0"/>
              <a:t># Create a </a:t>
            </a:r>
            <a:r>
              <a:rPr lang="en-US" sz="1600" dirty="0" err="1"/>
              <a:t>KFold</a:t>
            </a:r>
            <a:r>
              <a:rPr lang="en-US" sz="1600" dirty="0"/>
              <a:t> object</a:t>
            </a:r>
          </a:p>
          <a:p>
            <a:r>
              <a:rPr lang="en-US" sz="1600" dirty="0" err="1"/>
              <a:t>kf</a:t>
            </a:r>
            <a:r>
              <a:rPr lang="en-US" sz="1600" dirty="0"/>
              <a:t> = </a:t>
            </a:r>
            <a:r>
              <a:rPr lang="en-US" sz="1600" dirty="0" err="1"/>
              <a:t>KFold</a:t>
            </a:r>
            <a:r>
              <a:rPr lang="en-US" sz="1600" dirty="0"/>
              <a:t>(</a:t>
            </a:r>
            <a:r>
              <a:rPr lang="en-US" sz="1600" dirty="0" err="1"/>
              <a:t>n_splits</a:t>
            </a:r>
            <a:r>
              <a:rPr lang="en-US" sz="1600" dirty="0"/>
              <a:t>=6, shuffle=True, </a:t>
            </a:r>
            <a:r>
              <a:rPr lang="en-US" sz="1600" dirty="0" err="1"/>
              <a:t>random_state</a:t>
            </a:r>
            <a:r>
              <a:rPr lang="en-US" sz="1600" dirty="0"/>
              <a:t>=5)</a:t>
            </a:r>
          </a:p>
          <a:p>
            <a:r>
              <a:rPr lang="en-US" sz="1600" dirty="0"/>
              <a:t>reg = </a:t>
            </a:r>
            <a:r>
              <a:rPr lang="en-US" sz="1600" dirty="0" err="1"/>
              <a:t>LinearRegression</a:t>
            </a:r>
            <a:r>
              <a:rPr lang="en-US" sz="1600" dirty="0"/>
              <a:t>()</a:t>
            </a:r>
          </a:p>
          <a:p>
            <a:r>
              <a:rPr lang="en-US" sz="1600" dirty="0"/>
              <a:t># Compute 6-fold cross-validation scores</a:t>
            </a:r>
          </a:p>
          <a:p>
            <a:r>
              <a:rPr lang="en-US" sz="1600" dirty="0" err="1"/>
              <a:t>cv_scores</a:t>
            </a:r>
            <a:r>
              <a:rPr lang="en-US" sz="1600" dirty="0"/>
              <a:t> = </a:t>
            </a:r>
            <a:r>
              <a:rPr lang="en-US" sz="1600" dirty="0" err="1"/>
              <a:t>cross_val_score</a:t>
            </a:r>
            <a:r>
              <a:rPr lang="en-US" sz="1600" dirty="0"/>
              <a:t>(reg, X, y, cv=</a:t>
            </a:r>
            <a:r>
              <a:rPr lang="en-US" sz="1600" dirty="0" err="1"/>
              <a:t>kf</a:t>
            </a:r>
            <a:r>
              <a:rPr lang="en-US" sz="1600" dirty="0"/>
              <a:t>)</a:t>
            </a:r>
          </a:p>
          <a:p>
            <a:endParaRPr lang="en-US" sz="2400" dirty="0"/>
          </a:p>
          <a:p>
            <a:r>
              <a:rPr lang="en-US" sz="1600" dirty="0"/>
              <a:t># Print scores</a:t>
            </a:r>
          </a:p>
          <a:p>
            <a:r>
              <a:rPr lang="en-US" sz="1600" dirty="0"/>
              <a:t>print(</a:t>
            </a:r>
            <a:r>
              <a:rPr lang="en-US" sz="1600" dirty="0" err="1"/>
              <a:t>f'CV</a:t>
            </a:r>
            <a:r>
              <a:rPr lang="en-US" sz="1600" dirty="0"/>
              <a:t> scores: {</a:t>
            </a:r>
            <a:r>
              <a:rPr lang="en-US" sz="1600" dirty="0" err="1"/>
              <a:t>cv_scores</a:t>
            </a:r>
            <a:r>
              <a:rPr lang="en-US" sz="1600" dirty="0"/>
              <a:t>}')</a:t>
            </a:r>
          </a:p>
          <a:p>
            <a:r>
              <a:rPr lang="en-US" sz="1600" dirty="0"/>
              <a:t># Print the mean</a:t>
            </a:r>
          </a:p>
          <a:p>
            <a:r>
              <a:rPr lang="en-US" sz="1600" dirty="0"/>
              <a:t>print(</a:t>
            </a:r>
            <a:r>
              <a:rPr lang="en-US" sz="1600" dirty="0" err="1"/>
              <a:t>f'Mean</a:t>
            </a:r>
            <a:r>
              <a:rPr lang="en-US" sz="1600" dirty="0"/>
              <a:t>: {</a:t>
            </a:r>
            <a:r>
              <a:rPr lang="en-US" sz="1600" dirty="0" err="1"/>
              <a:t>np.mean</a:t>
            </a:r>
            <a:r>
              <a:rPr lang="en-US" sz="1600" dirty="0"/>
              <a:t>(</a:t>
            </a:r>
            <a:r>
              <a:rPr lang="en-US" sz="1600" dirty="0" err="1"/>
              <a:t>cv_scores</a:t>
            </a:r>
            <a:r>
              <a:rPr lang="en-US" sz="1600" dirty="0"/>
              <a:t>)}')</a:t>
            </a:r>
          </a:p>
          <a:p>
            <a:r>
              <a:rPr lang="en-US" sz="1600" dirty="0"/>
              <a:t># Print the standard deviation</a:t>
            </a:r>
          </a:p>
          <a:p>
            <a:r>
              <a:rPr lang="en-US" sz="1600" dirty="0"/>
              <a:t>print(</a:t>
            </a:r>
            <a:r>
              <a:rPr lang="en-US" sz="1600" dirty="0" err="1"/>
              <a:t>f'STD</a:t>
            </a:r>
            <a:r>
              <a:rPr lang="en-US" sz="1600" dirty="0"/>
              <a:t>:  {</a:t>
            </a:r>
            <a:r>
              <a:rPr lang="en-US" sz="1600" dirty="0" err="1"/>
              <a:t>np.std</a:t>
            </a:r>
            <a:r>
              <a:rPr lang="en-US" sz="1600" dirty="0"/>
              <a:t>(</a:t>
            </a:r>
            <a:r>
              <a:rPr lang="en-US" sz="1600" dirty="0" err="1"/>
              <a:t>cv_scores</a:t>
            </a:r>
            <a:r>
              <a:rPr lang="en-US" sz="1600" dirty="0"/>
              <a:t>)}')</a:t>
            </a:r>
          </a:p>
          <a:p>
            <a:r>
              <a:rPr lang="en-US" sz="1600" dirty="0"/>
              <a:t># Print the 95% confidence interval</a:t>
            </a:r>
          </a:p>
          <a:p>
            <a:r>
              <a:rPr lang="en-US" sz="1600" dirty="0"/>
              <a:t>print(</a:t>
            </a:r>
            <a:r>
              <a:rPr lang="en-US" sz="1600" dirty="0" err="1"/>
              <a:t>f'Confidence</a:t>
            </a:r>
            <a:r>
              <a:rPr lang="en-US" sz="1600" dirty="0"/>
              <a:t> interval: {</a:t>
            </a:r>
            <a:r>
              <a:rPr lang="en-US" sz="1600" dirty="0" err="1"/>
              <a:t>np.quantile</a:t>
            </a:r>
            <a:r>
              <a:rPr lang="en-US" sz="1600" dirty="0"/>
              <a:t>(</a:t>
            </a:r>
            <a:r>
              <a:rPr lang="en-US" sz="1600" dirty="0" err="1"/>
              <a:t>cv_scores</a:t>
            </a:r>
            <a:r>
              <a:rPr lang="en-US" sz="1600" dirty="0"/>
              <a:t>, [0.025, 0.975])}')</a:t>
            </a:r>
          </a:p>
        </p:txBody>
      </p:sp>
    </p:spTree>
    <p:extLst>
      <p:ext uri="{BB962C8B-B14F-4D97-AF65-F5344CB8AC3E}">
        <p14:creationId xmlns:p14="http://schemas.microsoft.com/office/powerpoint/2010/main" val="755638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B7944-48DE-8B03-7227-8F2AD228BE24}"/>
              </a:ext>
            </a:extLst>
          </p:cNvPr>
          <p:cNvPicPr>
            <a:picLocks noChangeAspect="1"/>
          </p:cNvPicPr>
          <p:nvPr/>
        </p:nvPicPr>
        <p:blipFill>
          <a:blip r:embed="rId2"/>
          <a:stretch>
            <a:fillRect/>
          </a:stretch>
        </p:blipFill>
        <p:spPr>
          <a:xfrm>
            <a:off x="452901" y="841786"/>
            <a:ext cx="11286198" cy="5174428"/>
          </a:xfrm>
          <a:prstGeom prst="rect">
            <a:avLst/>
          </a:prstGeom>
        </p:spPr>
      </p:pic>
      <p:sp>
        <p:nvSpPr>
          <p:cNvPr id="2" name="Slide Number Placeholder 1">
            <a:extLst>
              <a:ext uri="{FF2B5EF4-FFF2-40B4-BE49-F238E27FC236}">
                <a16:creationId xmlns:a16="http://schemas.microsoft.com/office/drawing/2014/main" id="{EB5F61CC-71D4-4595-A559-51DF7A91A504}"/>
              </a:ext>
            </a:extLst>
          </p:cNvPr>
          <p:cNvSpPr>
            <a:spLocks noGrp="1"/>
          </p:cNvSpPr>
          <p:nvPr>
            <p:ph type="sldNum" sz="quarter" idx="12"/>
          </p:nvPr>
        </p:nvSpPr>
        <p:spPr/>
        <p:txBody>
          <a:bodyPr/>
          <a:lstStyle/>
          <a:p>
            <a:fld id="{C795FC6A-1DDE-4D80-97D7-06017F2A69D1}" type="slidenum">
              <a:rPr lang="en-US" smtClean="0"/>
              <a:t>5</a:t>
            </a:fld>
            <a:endParaRPr lang="en-US"/>
          </a:p>
        </p:txBody>
      </p:sp>
    </p:spTree>
    <p:extLst>
      <p:ext uri="{BB962C8B-B14F-4D97-AF65-F5344CB8AC3E}">
        <p14:creationId xmlns:p14="http://schemas.microsoft.com/office/powerpoint/2010/main" val="346323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A689F-0F36-3405-462E-5EA88E9A68E6}"/>
              </a:ext>
            </a:extLst>
          </p:cNvPr>
          <p:cNvPicPr>
            <a:picLocks noChangeAspect="1"/>
          </p:cNvPicPr>
          <p:nvPr/>
        </p:nvPicPr>
        <p:blipFill>
          <a:blip r:embed="rId2"/>
          <a:stretch>
            <a:fillRect/>
          </a:stretch>
        </p:blipFill>
        <p:spPr>
          <a:xfrm>
            <a:off x="449090" y="578873"/>
            <a:ext cx="11293819" cy="5700254"/>
          </a:xfrm>
          <a:prstGeom prst="rect">
            <a:avLst/>
          </a:prstGeom>
        </p:spPr>
      </p:pic>
      <p:sp>
        <p:nvSpPr>
          <p:cNvPr id="2" name="Slide Number Placeholder 1">
            <a:extLst>
              <a:ext uri="{FF2B5EF4-FFF2-40B4-BE49-F238E27FC236}">
                <a16:creationId xmlns:a16="http://schemas.microsoft.com/office/drawing/2014/main" id="{165E6BBB-7CB5-DE6F-8450-736DD2ECC8FA}"/>
              </a:ext>
            </a:extLst>
          </p:cNvPr>
          <p:cNvSpPr>
            <a:spLocks noGrp="1"/>
          </p:cNvSpPr>
          <p:nvPr>
            <p:ph type="sldNum" sz="quarter" idx="12"/>
          </p:nvPr>
        </p:nvSpPr>
        <p:spPr/>
        <p:txBody>
          <a:bodyPr/>
          <a:lstStyle/>
          <a:p>
            <a:fld id="{C795FC6A-1DDE-4D80-97D7-06017F2A69D1}" type="slidenum">
              <a:rPr lang="en-US" smtClean="0"/>
              <a:t>6</a:t>
            </a:fld>
            <a:endParaRPr lang="en-US"/>
          </a:p>
        </p:txBody>
      </p:sp>
    </p:spTree>
    <p:extLst>
      <p:ext uri="{BB962C8B-B14F-4D97-AF65-F5344CB8AC3E}">
        <p14:creationId xmlns:p14="http://schemas.microsoft.com/office/powerpoint/2010/main" val="69940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C8E96-477F-C1E2-4321-AEE314BCC3B1}"/>
              </a:ext>
            </a:extLst>
          </p:cNvPr>
          <p:cNvPicPr>
            <a:picLocks noChangeAspect="1"/>
          </p:cNvPicPr>
          <p:nvPr/>
        </p:nvPicPr>
        <p:blipFill>
          <a:blip r:embed="rId2"/>
          <a:stretch>
            <a:fillRect/>
          </a:stretch>
        </p:blipFill>
        <p:spPr>
          <a:xfrm>
            <a:off x="498625" y="350438"/>
            <a:ext cx="11194750" cy="1889924"/>
          </a:xfrm>
          <a:prstGeom prst="rect">
            <a:avLst/>
          </a:prstGeom>
        </p:spPr>
      </p:pic>
      <p:pic>
        <p:nvPicPr>
          <p:cNvPr id="5" name="Picture 4">
            <a:extLst>
              <a:ext uri="{FF2B5EF4-FFF2-40B4-BE49-F238E27FC236}">
                <a16:creationId xmlns:a16="http://schemas.microsoft.com/office/drawing/2014/main" id="{3B45AADB-DFB5-6B76-028E-80C21E744DA3}"/>
              </a:ext>
            </a:extLst>
          </p:cNvPr>
          <p:cNvPicPr>
            <a:picLocks noChangeAspect="1"/>
          </p:cNvPicPr>
          <p:nvPr/>
        </p:nvPicPr>
        <p:blipFill>
          <a:blip r:embed="rId3"/>
          <a:stretch>
            <a:fillRect/>
          </a:stretch>
        </p:blipFill>
        <p:spPr>
          <a:xfrm>
            <a:off x="498625" y="2735064"/>
            <a:ext cx="11164267" cy="3535986"/>
          </a:xfrm>
          <a:prstGeom prst="rect">
            <a:avLst/>
          </a:prstGeom>
        </p:spPr>
      </p:pic>
      <p:sp>
        <p:nvSpPr>
          <p:cNvPr id="2" name="Slide Number Placeholder 1">
            <a:extLst>
              <a:ext uri="{FF2B5EF4-FFF2-40B4-BE49-F238E27FC236}">
                <a16:creationId xmlns:a16="http://schemas.microsoft.com/office/drawing/2014/main" id="{CC835AF7-F229-AD24-E78E-558C521A8548}"/>
              </a:ext>
            </a:extLst>
          </p:cNvPr>
          <p:cNvSpPr>
            <a:spLocks noGrp="1"/>
          </p:cNvSpPr>
          <p:nvPr>
            <p:ph type="sldNum" sz="quarter" idx="12"/>
          </p:nvPr>
        </p:nvSpPr>
        <p:spPr/>
        <p:txBody>
          <a:bodyPr/>
          <a:lstStyle/>
          <a:p>
            <a:fld id="{C795FC6A-1DDE-4D80-97D7-06017F2A69D1}" type="slidenum">
              <a:rPr lang="en-US" smtClean="0"/>
              <a:t>7</a:t>
            </a:fld>
            <a:endParaRPr lang="en-US"/>
          </a:p>
        </p:txBody>
      </p:sp>
    </p:spTree>
    <p:extLst>
      <p:ext uri="{BB962C8B-B14F-4D97-AF65-F5344CB8AC3E}">
        <p14:creationId xmlns:p14="http://schemas.microsoft.com/office/powerpoint/2010/main" val="3955264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C2F72-5910-EE4C-7C0E-9FA254F31B4D}"/>
              </a:ext>
            </a:extLst>
          </p:cNvPr>
          <p:cNvPicPr>
            <a:picLocks noChangeAspect="1"/>
          </p:cNvPicPr>
          <p:nvPr/>
        </p:nvPicPr>
        <p:blipFill>
          <a:blip r:embed="rId2"/>
          <a:stretch>
            <a:fillRect/>
          </a:stretch>
        </p:blipFill>
        <p:spPr>
          <a:xfrm>
            <a:off x="452901" y="1603852"/>
            <a:ext cx="11286198" cy="3650296"/>
          </a:xfrm>
          <a:prstGeom prst="rect">
            <a:avLst/>
          </a:prstGeom>
        </p:spPr>
      </p:pic>
      <p:sp>
        <p:nvSpPr>
          <p:cNvPr id="2" name="Slide Number Placeholder 1">
            <a:extLst>
              <a:ext uri="{FF2B5EF4-FFF2-40B4-BE49-F238E27FC236}">
                <a16:creationId xmlns:a16="http://schemas.microsoft.com/office/drawing/2014/main" id="{36ED3046-86EE-FD88-31BF-4601E0BA913A}"/>
              </a:ext>
            </a:extLst>
          </p:cNvPr>
          <p:cNvSpPr>
            <a:spLocks noGrp="1"/>
          </p:cNvSpPr>
          <p:nvPr>
            <p:ph type="sldNum" sz="quarter" idx="12"/>
          </p:nvPr>
        </p:nvSpPr>
        <p:spPr/>
        <p:txBody>
          <a:bodyPr/>
          <a:lstStyle/>
          <a:p>
            <a:fld id="{C795FC6A-1DDE-4D80-97D7-06017F2A69D1}" type="slidenum">
              <a:rPr lang="en-US" smtClean="0"/>
              <a:t>8</a:t>
            </a:fld>
            <a:endParaRPr lang="en-US"/>
          </a:p>
        </p:txBody>
      </p:sp>
    </p:spTree>
    <p:extLst>
      <p:ext uri="{BB962C8B-B14F-4D97-AF65-F5344CB8AC3E}">
        <p14:creationId xmlns:p14="http://schemas.microsoft.com/office/powerpoint/2010/main" val="1776595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D67BD-1556-F470-3DC2-FDE766A29365}"/>
              </a:ext>
            </a:extLst>
          </p:cNvPr>
          <p:cNvPicPr>
            <a:picLocks noChangeAspect="1"/>
          </p:cNvPicPr>
          <p:nvPr/>
        </p:nvPicPr>
        <p:blipFill>
          <a:blip r:embed="rId2"/>
          <a:stretch>
            <a:fillRect/>
          </a:stretch>
        </p:blipFill>
        <p:spPr>
          <a:xfrm>
            <a:off x="479573" y="213011"/>
            <a:ext cx="11232853" cy="3848433"/>
          </a:xfrm>
          <a:prstGeom prst="rect">
            <a:avLst/>
          </a:prstGeom>
        </p:spPr>
      </p:pic>
      <p:pic>
        <p:nvPicPr>
          <p:cNvPr id="5" name="Picture 4">
            <a:extLst>
              <a:ext uri="{FF2B5EF4-FFF2-40B4-BE49-F238E27FC236}">
                <a16:creationId xmlns:a16="http://schemas.microsoft.com/office/drawing/2014/main" id="{397D653D-E861-1E33-F538-AB4F757D3019}"/>
              </a:ext>
            </a:extLst>
          </p:cNvPr>
          <p:cNvPicPr>
            <a:picLocks noChangeAspect="1"/>
          </p:cNvPicPr>
          <p:nvPr/>
        </p:nvPicPr>
        <p:blipFill>
          <a:blip r:embed="rId3"/>
          <a:stretch>
            <a:fillRect/>
          </a:stretch>
        </p:blipFill>
        <p:spPr>
          <a:xfrm>
            <a:off x="494814" y="4281076"/>
            <a:ext cx="11217612" cy="2156647"/>
          </a:xfrm>
          <a:prstGeom prst="rect">
            <a:avLst/>
          </a:prstGeom>
        </p:spPr>
      </p:pic>
      <p:sp>
        <p:nvSpPr>
          <p:cNvPr id="2" name="Slide Number Placeholder 1">
            <a:extLst>
              <a:ext uri="{FF2B5EF4-FFF2-40B4-BE49-F238E27FC236}">
                <a16:creationId xmlns:a16="http://schemas.microsoft.com/office/drawing/2014/main" id="{52DF4FCA-B1BC-BA3E-DE8A-403DF809BCA1}"/>
              </a:ext>
            </a:extLst>
          </p:cNvPr>
          <p:cNvSpPr>
            <a:spLocks noGrp="1"/>
          </p:cNvSpPr>
          <p:nvPr>
            <p:ph type="sldNum" sz="quarter" idx="12"/>
          </p:nvPr>
        </p:nvSpPr>
        <p:spPr/>
        <p:txBody>
          <a:bodyPr/>
          <a:lstStyle/>
          <a:p>
            <a:fld id="{C795FC6A-1DDE-4D80-97D7-06017F2A69D1}" type="slidenum">
              <a:rPr lang="en-US" smtClean="0"/>
              <a:t>9</a:t>
            </a:fld>
            <a:endParaRPr lang="en-US"/>
          </a:p>
        </p:txBody>
      </p:sp>
    </p:spTree>
    <p:extLst>
      <p:ext uri="{BB962C8B-B14F-4D97-AF65-F5344CB8AC3E}">
        <p14:creationId xmlns:p14="http://schemas.microsoft.com/office/powerpoint/2010/main" val="1067702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251677D890584195F954B2851B372A" ma:contentTypeVersion="3" ma:contentTypeDescription="Create a new document." ma:contentTypeScope="" ma:versionID="0ec69dbb0cb07dbcd04384f562df549f">
  <xsd:schema xmlns:xsd="http://www.w3.org/2001/XMLSchema" xmlns:xs="http://www.w3.org/2001/XMLSchema" xmlns:p="http://schemas.microsoft.com/office/2006/metadata/properties" xmlns:ns2="a72fd688-a39b-46f8-b4dc-9fe43a88e128" targetNamespace="http://schemas.microsoft.com/office/2006/metadata/properties" ma:root="true" ma:fieldsID="188c6f61754d11148d00a0cc1d4d794a" ns2:_="">
    <xsd:import namespace="a72fd688-a39b-46f8-b4dc-9fe43a88e12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2fd688-a39b-46f8-b4dc-9fe43a88e1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97B1B9-9453-4B74-B542-54BB25C15AA2}"/>
</file>

<file path=customXml/itemProps2.xml><?xml version="1.0" encoding="utf-8"?>
<ds:datastoreItem xmlns:ds="http://schemas.openxmlformats.org/officeDocument/2006/customXml" ds:itemID="{551062F6-EA4A-4140-B2CC-77A14F3914C6}"/>
</file>

<file path=customXml/itemProps3.xml><?xml version="1.0" encoding="utf-8"?>
<ds:datastoreItem xmlns:ds="http://schemas.openxmlformats.org/officeDocument/2006/customXml" ds:itemID="{DD89CBE4-5132-4A43-ACBE-9525BBA3D5DA}"/>
</file>

<file path=docProps/app.xml><?xml version="1.0" encoding="utf-8"?>
<Properties xmlns="http://schemas.openxmlformats.org/officeDocument/2006/extended-properties" xmlns:vt="http://schemas.openxmlformats.org/officeDocument/2006/docPropsVTypes">
  <TotalTime>2533</TotalTime>
  <Words>4028</Words>
  <Application>Microsoft Office PowerPoint</Application>
  <PresentationFormat>Widescreen</PresentationFormat>
  <Paragraphs>401</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Aptos</vt:lpstr>
      <vt:lpstr>Arial</vt:lpstr>
      <vt:lpstr>Calibri</vt:lpstr>
      <vt:lpstr>Calibri Light</vt:lpstr>
      <vt:lpstr>Studio-Feixen-Sans</vt:lpstr>
      <vt:lpstr>Office Theme</vt:lpstr>
      <vt:lpstr>Machine Learning with Scikit-learn</vt:lpstr>
      <vt:lpstr>Two models to focus today</vt:lpstr>
      <vt:lpstr>What is supervised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Measuring model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 with Scikit-Learn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with Scikit-learn</dc:title>
  <dc:creator>THANACHAI THUMTHAWATWORN</dc:creator>
  <cp:lastModifiedBy>Mana Tanachan</cp:lastModifiedBy>
  <cp:revision>29</cp:revision>
  <dcterms:created xsi:type="dcterms:W3CDTF">2023-09-14T02:10:21Z</dcterms:created>
  <dcterms:modified xsi:type="dcterms:W3CDTF">2026-02-02T19:09:17Z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0x01010025251677D890584195F954B2851B372A</vt:lpwstr>
  </property>
</Properties>
</file>